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6" r:id="rId2"/>
    <p:sldId id="257" r:id="rId3"/>
    <p:sldId id="263" r:id="rId4"/>
    <p:sldId id="264" r:id="rId5"/>
    <p:sldId id="265" r:id="rId6"/>
    <p:sldId id="266" r:id="rId7"/>
    <p:sldId id="258" r:id="rId8"/>
    <p:sldId id="262" r:id="rId9"/>
    <p:sldId id="260" r:id="rId10"/>
    <p:sldId id="259"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7" autoAdjust="0"/>
  </p:normalViewPr>
  <p:slideViewPr>
    <p:cSldViewPr>
      <p:cViewPr varScale="1">
        <p:scale>
          <a:sx n="89" d="100"/>
          <a:sy n="89" d="100"/>
        </p:scale>
        <p:origin x="-125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6AC94-DE41-4242-8EAD-DCD1ECFEB9FF}" type="datetimeFigureOut">
              <a:rPr lang="en-US" smtClean="0"/>
              <a:t>9/28/2016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85768-A0EE-40B3-B256-0281315F0816}" type="slidenum">
              <a:rPr lang="en-US" smtClean="0"/>
              <a:t>‹#›</a:t>
            </a:fld>
            <a:endParaRPr lang="en-US" dirty="0"/>
          </a:p>
        </p:txBody>
      </p:sp>
    </p:spTree>
    <p:extLst>
      <p:ext uri="{BB962C8B-B14F-4D97-AF65-F5344CB8AC3E}">
        <p14:creationId xmlns:p14="http://schemas.microsoft.com/office/powerpoint/2010/main" val="42524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985768-A0EE-40B3-B256-0281315F0816}" type="slidenum">
              <a:rPr lang="en-US" smtClean="0"/>
              <a:t>2</a:t>
            </a:fld>
            <a:endParaRPr lang="en-US" dirty="0"/>
          </a:p>
        </p:txBody>
      </p:sp>
    </p:spTree>
    <p:extLst>
      <p:ext uri="{BB962C8B-B14F-4D97-AF65-F5344CB8AC3E}">
        <p14:creationId xmlns:p14="http://schemas.microsoft.com/office/powerpoint/2010/main" val="100904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080B466C-CEEA-4947-8274-21A7A833DF41}"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0B466C-CEEA-4947-8274-21A7A833DF4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0B466C-CEEA-4947-8274-21A7A833DF4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0B466C-CEEA-4947-8274-21A7A833DF4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080B466C-CEEA-4947-8274-21A7A833DF41}"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0B466C-CEEA-4947-8274-21A7A833DF4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0B466C-CEEA-4947-8274-21A7A833DF4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0B466C-CEEA-4947-8274-21A7A833DF4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0B466C-CEEA-4947-8274-21A7A833DF4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0B466C-CEEA-4947-8274-21A7A833DF4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ACFD8A-35C4-4A0E-9310-ABDB6674F734}"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0B466C-CEEA-4947-8274-21A7A833DF4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BACFD8A-35C4-4A0E-9310-ABDB6674F734}" type="datetimeFigureOut">
              <a:rPr lang="en-US" smtClean="0"/>
              <a:t>9/28/2016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80B466C-CEEA-4947-8274-21A7A833DF41}"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Staking Software Conversion</a:t>
            </a:r>
            <a:endParaRPr lang="en-US" dirty="0"/>
          </a:p>
        </p:txBody>
      </p:sp>
      <p:sp>
        <p:nvSpPr>
          <p:cNvPr id="3" name="Subtitle 2"/>
          <p:cNvSpPr>
            <a:spLocks noGrp="1"/>
          </p:cNvSpPr>
          <p:nvPr>
            <p:ph type="subTitle" idx="1"/>
          </p:nvPr>
        </p:nvSpPr>
        <p:spPr/>
        <p:txBody>
          <a:bodyPr/>
          <a:lstStyle/>
          <a:p>
            <a:r>
              <a:rPr lang="en-US" dirty="0" smtClean="0"/>
              <a:t>Advice / Lessons Learned</a:t>
            </a:r>
          </a:p>
          <a:p>
            <a:endParaRPr lang="en-US" dirty="0"/>
          </a:p>
        </p:txBody>
      </p:sp>
    </p:spTree>
    <p:extLst>
      <p:ext uri="{BB962C8B-B14F-4D97-AF65-F5344CB8AC3E}">
        <p14:creationId xmlns:p14="http://schemas.microsoft.com/office/powerpoint/2010/main" val="2296809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Stakeout / GEO Digital Staking Sheet</a:t>
            </a:r>
            <a:endParaRPr lang="en-US" dirty="0"/>
          </a:p>
        </p:txBody>
      </p:sp>
      <p:pic>
        <p:nvPicPr>
          <p:cNvPr id="2051" name="Picture 3"/>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00" r="-450"/>
          <a:stretch/>
        </p:blipFill>
        <p:spPr bwMode="auto">
          <a:xfrm>
            <a:off x="609600" y="1828800"/>
            <a:ext cx="7772400" cy="467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normAutofit/>
          </a:bodyPr>
          <a:lstStyle/>
          <a:p>
            <a:r>
              <a:rPr lang="en-US" dirty="0" smtClean="0"/>
              <a:t>With Stakeout we were able to make changes right on the staking sheet.</a:t>
            </a:r>
          </a:p>
          <a:p>
            <a:endParaRPr lang="en-US" dirty="0"/>
          </a:p>
        </p:txBody>
      </p:sp>
    </p:spTree>
    <p:extLst>
      <p:ext uri="{BB962C8B-B14F-4D97-AF65-F5344CB8AC3E}">
        <p14:creationId xmlns:p14="http://schemas.microsoft.com/office/powerpoint/2010/main" val="2610500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Stakeout graphics </a:t>
            </a:r>
            <a:r>
              <a:rPr lang="en-US" dirty="0"/>
              <a:t>page.</a:t>
            </a:r>
          </a:p>
        </p:txBody>
      </p:sp>
      <p:pic>
        <p:nvPicPr>
          <p:cNvPr id="5122"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573" r="864"/>
          <a:stretch/>
        </p:blipFill>
        <p:spPr bwMode="auto">
          <a:xfrm>
            <a:off x="685800" y="1676400"/>
            <a:ext cx="7772400" cy="472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216613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6" name="Content Placeholder 5"/>
          <p:cNvSpPr>
            <a:spLocks noGrp="1"/>
          </p:cNvSpPr>
          <p:nvPr>
            <p:ph idx="1"/>
          </p:nvPr>
        </p:nvSpPr>
        <p:spPr>
          <a:xfrm>
            <a:off x="457200" y="381000"/>
            <a:ext cx="8229600" cy="5928360"/>
          </a:xfrm>
        </p:spPr>
        <p:txBody>
          <a:bodyPr/>
          <a:lstStyle/>
          <a:p>
            <a:r>
              <a:rPr lang="en-US" dirty="0" smtClean="0"/>
              <a:t>1. How many are using some sort of Staking Software?</a:t>
            </a:r>
          </a:p>
          <a:p>
            <a:endParaRPr lang="en-US" dirty="0" smtClean="0"/>
          </a:p>
          <a:p>
            <a:endParaRPr lang="en-US" dirty="0" smtClean="0"/>
          </a:p>
          <a:p>
            <a:r>
              <a:rPr lang="en-US" dirty="0" smtClean="0"/>
              <a:t>2. </a:t>
            </a:r>
            <a:r>
              <a:rPr lang="en-US" dirty="0"/>
              <a:t>I</a:t>
            </a:r>
            <a:r>
              <a:rPr lang="en-US" dirty="0" smtClean="0"/>
              <a:t>f so what system are you using?</a:t>
            </a:r>
          </a:p>
          <a:p>
            <a:endParaRPr lang="en-US" dirty="0" smtClean="0"/>
          </a:p>
          <a:p>
            <a:endParaRPr lang="en-US" dirty="0" smtClean="0"/>
          </a:p>
          <a:p>
            <a:r>
              <a:rPr lang="en-US" dirty="0" smtClean="0"/>
              <a:t>3. We were using Stakeout / GEO Digital.</a:t>
            </a:r>
          </a:p>
          <a:p>
            <a:endParaRPr lang="en-US" dirty="0" smtClean="0"/>
          </a:p>
          <a:p>
            <a:endParaRPr lang="en-US" dirty="0" smtClean="0"/>
          </a:p>
          <a:p>
            <a:r>
              <a:rPr lang="en-US" dirty="0" smtClean="0"/>
              <a:t>4. We are now using NISC Mapwise.</a:t>
            </a:r>
          </a:p>
          <a:p>
            <a:endParaRPr lang="en-US" dirty="0"/>
          </a:p>
        </p:txBody>
      </p:sp>
    </p:spTree>
    <p:extLst>
      <p:ext uri="{BB962C8B-B14F-4D97-AF65-F5344CB8AC3E}">
        <p14:creationId xmlns:p14="http://schemas.microsoft.com/office/powerpoint/2010/main" val="3697123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for switching.</a:t>
            </a:r>
            <a:endParaRPr lang="en-US" dirty="0"/>
          </a:p>
        </p:txBody>
      </p:sp>
      <p:sp>
        <p:nvSpPr>
          <p:cNvPr id="3" name="Content Placeholder 2"/>
          <p:cNvSpPr>
            <a:spLocks noGrp="1"/>
          </p:cNvSpPr>
          <p:nvPr>
            <p:ph idx="1"/>
          </p:nvPr>
        </p:nvSpPr>
        <p:spPr/>
        <p:txBody>
          <a:bodyPr>
            <a:normAutofit lnSpcReduction="10000"/>
          </a:bodyPr>
          <a:lstStyle/>
          <a:p>
            <a:r>
              <a:rPr lang="en-US" dirty="0" smtClean="0"/>
              <a:t>Do to some complaint issues with our accounting software in 2014 we were forced to look for a new accounting software. </a:t>
            </a:r>
            <a:r>
              <a:rPr lang="en-US" dirty="0"/>
              <a:t> </a:t>
            </a:r>
            <a:r>
              <a:rPr lang="en-US" dirty="0" smtClean="0"/>
              <a:t>In the process we decided to revaluate all of our current software's and look at consolidating as many of them as we could. So in the summer of 2014 we started researching all the different vendors and what they had to offer. It came down to 2 main vendors SEDC and NISC, they both came in and gave presentation to our team. </a:t>
            </a:r>
            <a:endParaRPr lang="en-US" dirty="0"/>
          </a:p>
          <a:p>
            <a:endParaRPr lang="en-US" dirty="0"/>
          </a:p>
        </p:txBody>
      </p:sp>
    </p:spTree>
    <p:extLst>
      <p:ext uri="{BB962C8B-B14F-4D97-AF65-F5344CB8AC3E}">
        <p14:creationId xmlns:p14="http://schemas.microsoft.com/office/powerpoint/2010/main" val="4072537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5928360"/>
          </a:xfrm>
        </p:spPr>
        <p:txBody>
          <a:bodyPr/>
          <a:lstStyle/>
          <a:p>
            <a:r>
              <a:rPr lang="en-US" dirty="0"/>
              <a:t>After the presentations the team then went and visited different companies to </a:t>
            </a:r>
            <a:r>
              <a:rPr lang="en-US" dirty="0" smtClean="0"/>
              <a:t>see how the were using it, their like and dislikes. Once we had completed the visits it was the consensus of the team to go with NISC .</a:t>
            </a:r>
            <a:endParaRPr lang="en-US" dirty="0"/>
          </a:p>
          <a:p>
            <a:endParaRPr lang="en-US" dirty="0"/>
          </a:p>
        </p:txBody>
      </p:sp>
    </p:spTree>
    <p:extLst>
      <p:ext uri="{BB962C8B-B14F-4D97-AF65-F5344CB8AC3E}">
        <p14:creationId xmlns:p14="http://schemas.microsoft.com/office/powerpoint/2010/main" val="799344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a:t>
            </a:r>
            <a:endParaRPr lang="en-US" dirty="0"/>
          </a:p>
        </p:txBody>
      </p:sp>
      <p:sp>
        <p:nvSpPr>
          <p:cNvPr id="3" name="Content Placeholder 2"/>
          <p:cNvSpPr>
            <a:spLocks noGrp="1"/>
          </p:cNvSpPr>
          <p:nvPr>
            <p:ph idx="1"/>
          </p:nvPr>
        </p:nvSpPr>
        <p:spPr/>
        <p:txBody>
          <a:bodyPr/>
          <a:lstStyle/>
          <a:p>
            <a:r>
              <a:rPr lang="en-US" dirty="0" smtClean="0"/>
              <a:t>1. Look for companies that are similar to yours in size and growth. This will give </a:t>
            </a:r>
            <a:r>
              <a:rPr lang="en-US" dirty="0" smtClean="0"/>
              <a:t>you </a:t>
            </a:r>
            <a:r>
              <a:rPr lang="en-US" dirty="0" smtClean="0"/>
              <a:t>more </a:t>
            </a:r>
            <a:r>
              <a:rPr lang="en-US" dirty="0" smtClean="0"/>
              <a:t>of a true </a:t>
            </a:r>
            <a:r>
              <a:rPr lang="en-US" dirty="0" smtClean="0"/>
              <a:t>comparison. We visited some that were smaller than us and end up being a wasted trip.</a:t>
            </a:r>
          </a:p>
          <a:p>
            <a:endParaRPr lang="en-US" dirty="0"/>
          </a:p>
          <a:p>
            <a:r>
              <a:rPr lang="en-US" dirty="0" smtClean="0"/>
              <a:t>2. Visit as many different companies as you can, even if you have to travel. When we started looking our team leaders were trying to do visits that were within a days drive. </a:t>
            </a:r>
            <a:endParaRPr lang="en-US" dirty="0"/>
          </a:p>
        </p:txBody>
      </p:sp>
    </p:spTree>
    <p:extLst>
      <p:ext uri="{BB962C8B-B14F-4D97-AF65-F5344CB8AC3E}">
        <p14:creationId xmlns:p14="http://schemas.microsoft.com/office/powerpoint/2010/main" val="1197075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52160"/>
          </a:xfrm>
        </p:spPr>
        <p:txBody>
          <a:bodyPr/>
          <a:lstStyle/>
          <a:p>
            <a:r>
              <a:rPr lang="en-US" dirty="0" smtClean="0"/>
              <a:t>3. Look for companies that were using the same software you had and switched to the one you are going too. This gave us the best comparison.</a:t>
            </a:r>
          </a:p>
          <a:p>
            <a:endParaRPr lang="en-US" dirty="0"/>
          </a:p>
          <a:p>
            <a:r>
              <a:rPr lang="en-US" dirty="0" smtClean="0"/>
              <a:t>4. Ask lots of questions and hopefully they will be honest with you. We visited a utility in Texas, they were very direct and that was very helpful.</a:t>
            </a:r>
          </a:p>
          <a:p>
            <a:endParaRPr lang="en-US" dirty="0"/>
          </a:p>
          <a:p>
            <a:r>
              <a:rPr lang="en-US" dirty="0" smtClean="0"/>
              <a:t>5.  Be open minded, change is always hard.</a:t>
            </a:r>
            <a:endParaRPr lang="en-US" dirty="0"/>
          </a:p>
        </p:txBody>
      </p:sp>
    </p:spTree>
    <p:extLst>
      <p:ext uri="{BB962C8B-B14F-4D97-AF65-F5344CB8AC3E}">
        <p14:creationId xmlns:p14="http://schemas.microsoft.com/office/powerpoint/2010/main" val="638046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dirty="0" smtClean="0"/>
              <a:t>NISC Mapwise</a:t>
            </a:r>
            <a:r>
              <a:rPr lang="en-US" dirty="0" smtClean="0"/>
              <a:t/>
            </a:r>
            <a:br>
              <a:rPr lang="en-US" dirty="0" smtClean="0"/>
            </a:br>
            <a:endParaRPr lang="en-US"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1224" r="1122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half" idx="2"/>
          </p:nvPr>
        </p:nvSpPr>
        <p:spPr/>
        <p:txBody>
          <a:bodyPr>
            <a:normAutofit/>
          </a:bodyPr>
          <a:lstStyle/>
          <a:p>
            <a:r>
              <a:rPr lang="en-US" dirty="0"/>
              <a:t>1. With Mapwise you can load a background map such as Google or Bing.</a:t>
            </a:r>
          </a:p>
          <a:p>
            <a:endParaRPr lang="en-US" dirty="0"/>
          </a:p>
        </p:txBody>
      </p:sp>
    </p:spTree>
    <p:extLst>
      <p:ext uri="{BB962C8B-B14F-4D97-AF65-F5344CB8AC3E}">
        <p14:creationId xmlns:p14="http://schemas.microsoft.com/office/powerpoint/2010/main" val="1237485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NISC Staking Sheet</a:t>
            </a:r>
            <a:endParaRPr lang="en-US" dirty="0"/>
          </a:p>
        </p:txBody>
      </p:sp>
      <p:pic>
        <p:nvPicPr>
          <p:cNvPr id="3074"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622" r="-622" b="-549"/>
          <a:stretch/>
        </p:blipFill>
        <p:spPr bwMode="auto">
          <a:xfrm>
            <a:off x="410198" y="1831975"/>
            <a:ext cx="8238146" cy="469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normAutofit/>
          </a:bodyPr>
          <a:lstStyle/>
          <a:p>
            <a:r>
              <a:rPr lang="en-US" dirty="0" smtClean="0"/>
              <a:t>2. With Mapwise you have the ability to highlight a pole and bring that data over to the staking sheet.</a:t>
            </a:r>
            <a:endParaRPr lang="en-US" dirty="0"/>
          </a:p>
        </p:txBody>
      </p:sp>
    </p:spTree>
    <p:extLst>
      <p:ext uri="{BB962C8B-B14F-4D97-AF65-F5344CB8AC3E}">
        <p14:creationId xmlns:p14="http://schemas.microsoft.com/office/powerpoint/2010/main" val="3984636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NISC </a:t>
            </a:r>
            <a:r>
              <a:rPr lang="en-US" dirty="0" smtClean="0"/>
              <a:t>graphics page.</a:t>
            </a:r>
            <a:endParaRPr lang="en-US" dirty="0"/>
          </a:p>
        </p:txBody>
      </p:sp>
      <p:pic>
        <p:nvPicPr>
          <p:cNvPr id="4098"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482" r="106"/>
          <a:stretch/>
        </p:blipFill>
        <p:spPr bwMode="auto">
          <a:xfrm>
            <a:off x="457200" y="1828799"/>
            <a:ext cx="7772400" cy="467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528703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1277</TotalTime>
  <Words>409</Words>
  <Application>Microsoft Office PowerPoint</Application>
  <PresentationFormat>On-screen Show (4:3)</PresentationFormat>
  <Paragraphs>34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Staking Software Conversion</vt:lpstr>
      <vt:lpstr>         </vt:lpstr>
      <vt:lpstr>Reason for switching.</vt:lpstr>
      <vt:lpstr>PowerPoint Presentation</vt:lpstr>
      <vt:lpstr>Things to do.</vt:lpstr>
      <vt:lpstr>PowerPoint Presentation</vt:lpstr>
      <vt:lpstr>NISC Mapwise </vt:lpstr>
      <vt:lpstr>NISC Staking Sheet</vt:lpstr>
      <vt:lpstr>NISC graphics page.</vt:lpstr>
      <vt:lpstr>Stakeout / GEO Digital Staking Sheet</vt:lpstr>
      <vt:lpstr>Stakeout graphics page.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Dick</dc:creator>
  <cp:lastModifiedBy>William Dick</cp:lastModifiedBy>
  <cp:revision>15</cp:revision>
  <dcterms:created xsi:type="dcterms:W3CDTF">2016-09-27T14:53:33Z</dcterms:created>
  <dcterms:modified xsi:type="dcterms:W3CDTF">2016-09-28T12:12:17Z</dcterms:modified>
</cp:coreProperties>
</file>