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70" r:id="rId11"/>
    <p:sldId id="269" r:id="rId12"/>
    <p:sldId id="26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3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9759-393D-4BF0-BA6D-DCAC5654738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7F8-7327-4F9F-8FF7-D068656C3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9067799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Response Concerns for the </a:t>
            </a:r>
            <a:b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Fire Service with </a:t>
            </a:r>
            <a:b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Photovoltaic Energy Systems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943" y="6233589"/>
            <a:ext cx="8268057" cy="624411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Presented by: James Ludden ~ Bolivar City Fire Department </a:t>
            </a:r>
            <a:endParaRPr lang="en-US" sz="26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0" y="2743200"/>
            <a:ext cx="8259220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43" y="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Rooftop Access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47594"/>
            <a:ext cx="6248400" cy="4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43" y="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Rooftop Access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38400"/>
            <a:ext cx="6146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438400"/>
            <a:ext cx="6108700" cy="213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82586"/>
            <a:ext cx="7417157" cy="436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200" y="5181600"/>
            <a:ext cx="379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Irons &amp; Ladders . 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5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814" y="7620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PV Module Weight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1" y="1295400"/>
            <a:ext cx="83939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68580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Education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11802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43" y="38100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1" y="1752600"/>
            <a:ext cx="6934200" cy="43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 anchor="t"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880" y="1066800"/>
            <a:ext cx="6400800" cy="3429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5200" u="sng" dirty="0" smtClean="0">
                <a:solidFill>
                  <a:schemeClr val="bg1">
                    <a:lumMod val="85000"/>
                  </a:schemeClr>
                </a:solidFill>
              </a:rPr>
              <a:t>Components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PV Panels / Modules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DC Conduit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DC Disconnect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Inverter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 Disconnect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Utilities Meter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135595"/>
            <a:ext cx="4581525" cy="4655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0671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3429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5200" u="sng" dirty="0" smtClean="0"/>
              <a:t>Proper Protective Equipment?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PV Panels are wired in series to create an array.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Each panel is capable of producing approximately 80vdc @ 8 amps.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Wired in series arrays can create up to 600vdc in residential occupancies.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Multiple arrays are wired in parallel and can create significantly higher amperages.</a:t>
            </a: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0"/>
            <a:ext cx="2963141" cy="2072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04580"/>
            <a:ext cx="2743200" cy="28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3886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5200" u="sng" dirty="0" smtClean="0"/>
              <a:t>Other Considerations?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Proximity to PV Panels while applying water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Water Nozzle Size and Type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Solid vs. Broken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1.5” vs. 2.5”+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Water Pressure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Type of Water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4724400" cy="3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2" y="2057399"/>
            <a:ext cx="7810857" cy="3320557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4471" y="12954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UL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4471" y="9906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Isolation?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7810"/>
            <a:ext cx="7905750" cy="50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71" y="53975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Electrical Shock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4471" y="9906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Isolation?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905750" cy="48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43" y="0"/>
            <a:ext cx="8268057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Rooftop Access</a:t>
            </a:r>
            <a:endParaRPr lang="en-US" sz="54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647343" cy="77681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1" y="1339388"/>
            <a:ext cx="7696200" cy="46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146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Calisto MT</vt:lpstr>
      <vt:lpstr>Office Theme</vt:lpstr>
      <vt:lpstr>Response Concerns for the  Fire Service with  Photovoltaic Energy Systems</vt:lpstr>
      <vt:lpstr>Electrical Shock</vt:lpstr>
      <vt:lpstr>Electrical Shock</vt:lpstr>
      <vt:lpstr>Electrical Shock</vt:lpstr>
      <vt:lpstr>Electrical Shock</vt:lpstr>
      <vt:lpstr>Electrical Shock</vt:lpstr>
      <vt:lpstr>Electrical Shock</vt:lpstr>
      <vt:lpstr>Electrical Shock</vt:lpstr>
      <vt:lpstr>Rooftop Access</vt:lpstr>
      <vt:lpstr>Rooftop Access</vt:lpstr>
      <vt:lpstr>Rooftop Access</vt:lpstr>
      <vt:lpstr>PV Module Weight</vt:lpstr>
      <vt:lpstr>Education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Concerns for the  Fire Service with Solar Engergy</dc:title>
  <dc:creator>JLudden</dc:creator>
  <cp:lastModifiedBy>Logan Pleasant</cp:lastModifiedBy>
  <cp:revision>15</cp:revision>
  <dcterms:created xsi:type="dcterms:W3CDTF">2015-12-07T22:02:56Z</dcterms:created>
  <dcterms:modified xsi:type="dcterms:W3CDTF">2016-04-11T19:16:28Z</dcterms:modified>
</cp:coreProperties>
</file>