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5" r:id="rId8"/>
    <p:sldId id="268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9FDAD60-95C0-4BE3-AB52-B0F15FD6689A}">
          <p14:sldIdLst>
            <p14:sldId id="256"/>
            <p14:sldId id="257"/>
            <p14:sldId id="269"/>
            <p14:sldId id="262"/>
            <p14:sldId id="264"/>
            <p14:sldId id="265"/>
            <p14:sldId id="266"/>
            <p14:sldId id="263"/>
            <p14:sldId id="267"/>
            <p14:sldId id="258"/>
            <p14:sldId id="259"/>
            <p14:sldId id="260"/>
            <p14:sldId id="261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545" y="808074"/>
            <a:ext cx="9069572" cy="2179674"/>
          </a:xfrm>
        </p:spPr>
        <p:txBody>
          <a:bodyPr/>
          <a:lstStyle/>
          <a:p>
            <a:pPr algn="ctr"/>
            <a:r>
              <a:rPr lang="en-US" dirty="0" smtClean="0"/>
              <a:t>Managing </a:t>
            </a:r>
            <a:r>
              <a:rPr lang="en-US" dirty="0" smtClean="0"/>
              <a:t>Oversized Load Freight in Your Service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243103"/>
            <a:ext cx="7766936" cy="1518771"/>
          </a:xfrm>
        </p:spPr>
        <p:txBody>
          <a:bodyPr>
            <a:noAutofit/>
          </a:bodyPr>
          <a:lstStyle/>
          <a:p>
            <a:pPr algn="ctr"/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Logan Pleasant, P.E.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l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25" y="4574330"/>
            <a:ext cx="2426737" cy="16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Touchstone H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26" y="6181225"/>
            <a:ext cx="2426737" cy="3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94573" y="4984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2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Main Issues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State Law Requires Permitting of Freight Carriers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Freight Carriers Must Contact Effected Utilities and Gain Their Cooperation/Consent for Their Proposed Route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Freight Carriers Have Not Always Been Truthful About Contacting Utilities for Each Individual Load</a:t>
            </a:r>
            <a:endParaRPr lang="en-US" sz="3400" dirty="0" smtClean="0"/>
          </a:p>
          <a:p>
            <a:endParaRPr lang="en-US" sz="3600" dirty="0"/>
          </a:p>
          <a:p>
            <a:r>
              <a:rPr lang="en-US" sz="3600" dirty="0" smtClean="0"/>
              <a:t>Who is Liable for Damages to Lines?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999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19" y="255181"/>
            <a:ext cx="11674367" cy="6379535"/>
          </a:xfrm>
        </p:spPr>
      </p:pic>
    </p:spTree>
    <p:extLst>
      <p:ext uri="{BB962C8B-B14F-4D97-AF65-F5344CB8AC3E}">
        <p14:creationId xmlns:p14="http://schemas.microsoft.com/office/powerpoint/2010/main" xmlns="" val="85276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83" y="255181"/>
            <a:ext cx="11653039" cy="6379535"/>
          </a:xfrm>
        </p:spPr>
      </p:pic>
    </p:spTree>
    <p:extLst>
      <p:ext uri="{BB962C8B-B14F-4D97-AF65-F5344CB8AC3E}">
        <p14:creationId xmlns:p14="http://schemas.microsoft.com/office/powerpoint/2010/main" xmlns="" val="85276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61" y="255181"/>
            <a:ext cx="11613082" cy="6379535"/>
          </a:xfrm>
        </p:spPr>
      </p:pic>
    </p:spTree>
    <p:extLst>
      <p:ext uri="{BB962C8B-B14F-4D97-AF65-F5344CB8AC3E}">
        <p14:creationId xmlns:p14="http://schemas.microsoft.com/office/powerpoint/2010/main" xmlns="" val="85276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61" y="269449"/>
            <a:ext cx="11613082" cy="6350999"/>
          </a:xfrm>
        </p:spPr>
      </p:pic>
    </p:spTree>
    <p:extLst>
      <p:ext uri="{BB962C8B-B14F-4D97-AF65-F5344CB8AC3E}">
        <p14:creationId xmlns:p14="http://schemas.microsoft.com/office/powerpoint/2010/main" xmlns="" val="85276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51" y="-28802"/>
            <a:ext cx="11265405" cy="7333369"/>
          </a:xfrm>
        </p:spPr>
      </p:pic>
    </p:spTree>
    <p:extLst>
      <p:ext uri="{BB962C8B-B14F-4D97-AF65-F5344CB8AC3E}">
        <p14:creationId xmlns:p14="http://schemas.microsoft.com/office/powerpoint/2010/main" xmlns="" val="85276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Recommendations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Have a few people that are responsible for dealing with Oversized freight carriers</a:t>
            </a:r>
          </a:p>
          <a:p>
            <a:r>
              <a:rPr lang="en-US" sz="3600" dirty="0" smtClean="0"/>
              <a:t>Keep detailed records</a:t>
            </a:r>
          </a:p>
          <a:p>
            <a:r>
              <a:rPr lang="en-US" sz="3600" dirty="0" smtClean="0"/>
              <a:t>Generate a unique reference number</a:t>
            </a:r>
          </a:p>
          <a:p>
            <a:r>
              <a:rPr lang="en-US" sz="3600" dirty="0" smtClean="0"/>
              <a:t>Automate the process as much as possible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818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23" y="250219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818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5855</TotalTime>
  <Words>90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Managing Oversized Load Freight in Your Service Area</vt:lpstr>
      <vt:lpstr>Main Issues</vt:lpstr>
      <vt:lpstr>Slide 3</vt:lpstr>
      <vt:lpstr>Slide 4</vt:lpstr>
      <vt:lpstr>Slide 5</vt:lpstr>
      <vt:lpstr>Slide 6</vt:lpstr>
      <vt:lpstr>Slide 7</vt:lpstr>
      <vt:lpstr>Recommendations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Cherokee Springs Plaza</dc:title>
  <dc:creator>Logan Pleasant</dc:creator>
  <cp:lastModifiedBy>Logan T. Pleasant</cp:lastModifiedBy>
  <cp:revision>32</cp:revision>
  <dcterms:created xsi:type="dcterms:W3CDTF">2015-09-29T14:34:35Z</dcterms:created>
  <dcterms:modified xsi:type="dcterms:W3CDTF">2016-04-21T12:55:07Z</dcterms:modified>
</cp:coreProperties>
</file>