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1" r:id="rId1"/>
  </p:sldMasterIdLst>
  <p:notesMasterIdLst>
    <p:notesMasterId r:id="rId33"/>
  </p:notesMasterIdLst>
  <p:handoutMasterIdLst>
    <p:handoutMasterId r:id="rId34"/>
  </p:handoutMasterIdLst>
  <p:sldIdLst>
    <p:sldId id="256" r:id="rId2"/>
    <p:sldId id="409" r:id="rId3"/>
    <p:sldId id="410" r:id="rId4"/>
    <p:sldId id="408" r:id="rId5"/>
    <p:sldId id="402" r:id="rId6"/>
    <p:sldId id="403" r:id="rId7"/>
    <p:sldId id="389" r:id="rId8"/>
    <p:sldId id="404" r:id="rId9"/>
    <p:sldId id="405" r:id="rId10"/>
    <p:sldId id="378" r:id="rId11"/>
    <p:sldId id="407" r:id="rId12"/>
    <p:sldId id="406" r:id="rId13"/>
    <p:sldId id="381" r:id="rId14"/>
    <p:sldId id="349" r:id="rId15"/>
    <p:sldId id="362" r:id="rId16"/>
    <p:sldId id="350" r:id="rId17"/>
    <p:sldId id="365" r:id="rId18"/>
    <p:sldId id="382" r:id="rId19"/>
    <p:sldId id="371" r:id="rId20"/>
    <p:sldId id="368" r:id="rId21"/>
    <p:sldId id="426" r:id="rId22"/>
    <p:sldId id="412" r:id="rId23"/>
    <p:sldId id="414" r:id="rId24"/>
    <p:sldId id="415" r:id="rId25"/>
    <p:sldId id="416" r:id="rId26"/>
    <p:sldId id="417" r:id="rId27"/>
    <p:sldId id="418" r:id="rId28"/>
    <p:sldId id="419" r:id="rId29"/>
    <p:sldId id="424" r:id="rId30"/>
    <p:sldId id="425" r:id="rId31"/>
    <p:sldId id="401" r:id="rId32"/>
  </p:sldIdLst>
  <p:sldSz cx="9144000" cy="6858000" type="screen4x3"/>
  <p:notesSz cx="9236075" cy="7010400"/>
  <p:defaultTextStyle>
    <a:defPPr>
      <a:defRPr lang="en-US"/>
    </a:defPPr>
    <a:lvl1pPr algn="ctr" rtl="0" eaLnBrk="0" fontAlgn="base" hangingPunct="0">
      <a:spcBef>
        <a:spcPct val="0"/>
      </a:spcBef>
      <a:spcAft>
        <a:spcPct val="0"/>
      </a:spcAft>
      <a:defRPr sz="1600" kern="1200">
        <a:solidFill>
          <a:schemeClr val="tx1"/>
        </a:solidFill>
        <a:latin typeface="Verdana" pitchFamily="34" charset="0"/>
        <a:ea typeface="+mn-ea"/>
        <a:cs typeface="+mn-cs"/>
      </a:defRPr>
    </a:lvl1pPr>
    <a:lvl2pPr marL="457200" algn="ctr" rtl="0" eaLnBrk="0" fontAlgn="base" hangingPunct="0">
      <a:spcBef>
        <a:spcPct val="0"/>
      </a:spcBef>
      <a:spcAft>
        <a:spcPct val="0"/>
      </a:spcAft>
      <a:defRPr sz="1600" kern="1200">
        <a:solidFill>
          <a:schemeClr val="tx1"/>
        </a:solidFill>
        <a:latin typeface="Verdana" pitchFamily="34" charset="0"/>
        <a:ea typeface="+mn-ea"/>
        <a:cs typeface="+mn-cs"/>
      </a:defRPr>
    </a:lvl2pPr>
    <a:lvl3pPr marL="914400" algn="ctr" rtl="0" eaLnBrk="0" fontAlgn="base" hangingPunct="0">
      <a:spcBef>
        <a:spcPct val="0"/>
      </a:spcBef>
      <a:spcAft>
        <a:spcPct val="0"/>
      </a:spcAft>
      <a:defRPr sz="1600" kern="1200">
        <a:solidFill>
          <a:schemeClr val="tx1"/>
        </a:solidFill>
        <a:latin typeface="Verdana" pitchFamily="34" charset="0"/>
        <a:ea typeface="+mn-ea"/>
        <a:cs typeface="+mn-cs"/>
      </a:defRPr>
    </a:lvl3pPr>
    <a:lvl4pPr marL="1371600" algn="ctr" rtl="0" eaLnBrk="0" fontAlgn="base" hangingPunct="0">
      <a:spcBef>
        <a:spcPct val="0"/>
      </a:spcBef>
      <a:spcAft>
        <a:spcPct val="0"/>
      </a:spcAft>
      <a:defRPr sz="1600" kern="1200">
        <a:solidFill>
          <a:schemeClr val="tx1"/>
        </a:solidFill>
        <a:latin typeface="Verdana" pitchFamily="34" charset="0"/>
        <a:ea typeface="+mn-ea"/>
        <a:cs typeface="+mn-cs"/>
      </a:defRPr>
    </a:lvl4pPr>
    <a:lvl5pPr marL="1828800" algn="ctr" rtl="0" eaLnBrk="0" fontAlgn="base" hangingPunct="0">
      <a:spcBef>
        <a:spcPct val="0"/>
      </a:spcBef>
      <a:spcAft>
        <a:spcPct val="0"/>
      </a:spcAft>
      <a:defRPr sz="1600" kern="1200">
        <a:solidFill>
          <a:schemeClr val="tx1"/>
        </a:solidFill>
        <a:latin typeface="Verdana" pitchFamily="34" charset="0"/>
        <a:ea typeface="+mn-ea"/>
        <a:cs typeface="+mn-cs"/>
      </a:defRPr>
    </a:lvl5pPr>
    <a:lvl6pPr marL="2286000" algn="l" defTabSz="914400" rtl="0" eaLnBrk="1" latinLnBrk="0" hangingPunct="1">
      <a:defRPr sz="1600" kern="1200">
        <a:solidFill>
          <a:schemeClr val="tx1"/>
        </a:solidFill>
        <a:latin typeface="Verdana" pitchFamily="34" charset="0"/>
        <a:ea typeface="+mn-ea"/>
        <a:cs typeface="+mn-cs"/>
      </a:defRPr>
    </a:lvl6pPr>
    <a:lvl7pPr marL="2743200" algn="l" defTabSz="914400" rtl="0" eaLnBrk="1" latinLnBrk="0" hangingPunct="1">
      <a:defRPr sz="1600" kern="1200">
        <a:solidFill>
          <a:schemeClr val="tx1"/>
        </a:solidFill>
        <a:latin typeface="Verdana" pitchFamily="34" charset="0"/>
        <a:ea typeface="+mn-ea"/>
        <a:cs typeface="+mn-cs"/>
      </a:defRPr>
    </a:lvl7pPr>
    <a:lvl8pPr marL="3200400" algn="l" defTabSz="914400" rtl="0" eaLnBrk="1" latinLnBrk="0" hangingPunct="1">
      <a:defRPr sz="1600" kern="1200">
        <a:solidFill>
          <a:schemeClr val="tx1"/>
        </a:solidFill>
        <a:latin typeface="Verdana" pitchFamily="34" charset="0"/>
        <a:ea typeface="+mn-ea"/>
        <a:cs typeface="+mn-cs"/>
      </a:defRPr>
    </a:lvl8pPr>
    <a:lvl9pPr marL="3657600" algn="l" defTabSz="914400" rtl="0" eaLnBrk="1" latinLnBrk="0" hangingPunct="1">
      <a:defRPr sz="16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000000"/>
    <a:srgbClr val="619428"/>
    <a:srgbClr val="FFFF99"/>
    <a:srgbClr val="FFCC66"/>
    <a:srgbClr val="66FF33"/>
    <a:srgbClr val="CC33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9" autoAdjust="0"/>
    <p:restoredTop sz="94737" autoAdjust="0"/>
  </p:normalViewPr>
  <p:slideViewPr>
    <p:cSldViewPr>
      <p:cViewPr>
        <p:scale>
          <a:sx n="86" d="100"/>
          <a:sy n="86" d="100"/>
        </p:scale>
        <p:origin x="-2250" y="-6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17" d="100"/>
          <a:sy n="117" d="100"/>
        </p:scale>
        <p:origin x="-2262" y="-102"/>
      </p:cViewPr>
      <p:guideLst>
        <p:guide orient="horz" pos="2208"/>
        <p:guide pos="29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108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4" y="0"/>
            <a:ext cx="4002930" cy="352144"/>
          </a:xfrm>
          <a:prstGeom prst="rect">
            <a:avLst/>
          </a:prstGeom>
          <a:noFill/>
          <a:ln w="9525">
            <a:noFill/>
            <a:miter lim="800000"/>
            <a:headEnd/>
            <a:tailEnd/>
          </a:ln>
          <a:effectLst/>
        </p:spPr>
        <p:txBody>
          <a:bodyPr vert="horz" wrap="square" lIns="91965" tIns="45983" rIns="91965" bIns="45983" numCol="1" anchor="t" anchorCtr="0" compatLnSpc="1">
            <a:prstTxWarp prst="textNoShape">
              <a:avLst/>
            </a:prstTxWarp>
          </a:bodyPr>
          <a:lstStyle>
            <a:lvl1pPr algn="l" defTabSz="919043" eaLnBrk="1" hangingPunct="1">
              <a:defRPr sz="1100">
                <a:latin typeface="Arial" charset="0"/>
              </a:defRPr>
            </a:lvl1pPr>
          </a:lstStyle>
          <a:p>
            <a:pPr>
              <a:defRPr/>
            </a:pPr>
            <a:endParaRPr lang="en-US" dirty="0"/>
          </a:p>
        </p:txBody>
      </p:sp>
      <p:sp>
        <p:nvSpPr>
          <p:cNvPr id="35843" name="Rectangle 3"/>
          <p:cNvSpPr>
            <a:spLocks noGrp="1" noChangeArrowheads="1"/>
          </p:cNvSpPr>
          <p:nvPr>
            <p:ph type="dt" idx="1"/>
          </p:nvPr>
        </p:nvSpPr>
        <p:spPr bwMode="auto">
          <a:xfrm>
            <a:off x="5229994" y="0"/>
            <a:ext cx="4004508" cy="352144"/>
          </a:xfrm>
          <a:prstGeom prst="rect">
            <a:avLst/>
          </a:prstGeom>
          <a:noFill/>
          <a:ln w="9525">
            <a:noFill/>
            <a:miter lim="800000"/>
            <a:headEnd/>
            <a:tailEnd/>
          </a:ln>
          <a:effectLst/>
        </p:spPr>
        <p:txBody>
          <a:bodyPr vert="horz" wrap="square" lIns="91965" tIns="45983" rIns="91965" bIns="45983" numCol="1" anchor="t" anchorCtr="0" compatLnSpc="1">
            <a:prstTxWarp prst="textNoShape">
              <a:avLst/>
            </a:prstTxWarp>
          </a:bodyPr>
          <a:lstStyle>
            <a:lvl1pPr algn="r" defTabSz="919043" eaLnBrk="1" hangingPunct="1">
              <a:defRPr sz="1100">
                <a:latin typeface="Arial" charset="0"/>
              </a:defRPr>
            </a:lvl1pPr>
          </a:lstStyle>
          <a:p>
            <a:pPr>
              <a:defRPr/>
            </a:pPr>
            <a:endParaRPr lang="en-US" dirty="0"/>
          </a:p>
        </p:txBody>
      </p:sp>
      <p:sp>
        <p:nvSpPr>
          <p:cNvPr id="44036" name="Rectangle 4"/>
          <p:cNvSpPr>
            <a:spLocks noGrp="1" noRot="1" noChangeAspect="1" noChangeArrowheads="1" noTextEdit="1"/>
          </p:cNvSpPr>
          <p:nvPr>
            <p:ph type="sldImg" idx="2"/>
          </p:nvPr>
        </p:nvSpPr>
        <p:spPr bwMode="auto">
          <a:xfrm>
            <a:off x="2865438" y="527050"/>
            <a:ext cx="3505200" cy="2628900"/>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922666" y="3329940"/>
            <a:ext cx="7390753" cy="3154680"/>
          </a:xfrm>
          <a:prstGeom prst="rect">
            <a:avLst/>
          </a:prstGeom>
          <a:noFill/>
          <a:ln w="9525">
            <a:noFill/>
            <a:miter lim="800000"/>
            <a:headEnd/>
            <a:tailEnd/>
          </a:ln>
          <a:effectLst/>
        </p:spPr>
        <p:txBody>
          <a:bodyPr vert="horz" wrap="square" lIns="91965" tIns="45983" rIns="91965" bIns="4598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5846" name="Rectangle 6"/>
          <p:cNvSpPr>
            <a:spLocks noGrp="1" noChangeArrowheads="1"/>
          </p:cNvSpPr>
          <p:nvPr>
            <p:ph type="ftr" sz="quarter" idx="4"/>
          </p:nvPr>
        </p:nvSpPr>
        <p:spPr bwMode="auto">
          <a:xfrm>
            <a:off x="4" y="6658257"/>
            <a:ext cx="4002930" cy="350520"/>
          </a:xfrm>
          <a:prstGeom prst="rect">
            <a:avLst/>
          </a:prstGeom>
          <a:noFill/>
          <a:ln w="9525">
            <a:noFill/>
            <a:miter lim="800000"/>
            <a:headEnd/>
            <a:tailEnd/>
          </a:ln>
          <a:effectLst/>
        </p:spPr>
        <p:txBody>
          <a:bodyPr vert="horz" wrap="square" lIns="91965" tIns="45983" rIns="91965" bIns="45983" numCol="1" anchor="b" anchorCtr="0" compatLnSpc="1">
            <a:prstTxWarp prst="textNoShape">
              <a:avLst/>
            </a:prstTxWarp>
          </a:bodyPr>
          <a:lstStyle>
            <a:lvl1pPr algn="l" defTabSz="919043" eaLnBrk="1" hangingPunct="1">
              <a:defRPr sz="1100">
                <a:latin typeface="Arial" charset="0"/>
              </a:defRPr>
            </a:lvl1pPr>
          </a:lstStyle>
          <a:p>
            <a:pPr>
              <a:defRPr/>
            </a:pPr>
            <a:endParaRPr lang="en-US" dirty="0"/>
          </a:p>
        </p:txBody>
      </p:sp>
      <p:sp>
        <p:nvSpPr>
          <p:cNvPr id="35847" name="Rectangle 7"/>
          <p:cNvSpPr>
            <a:spLocks noGrp="1" noChangeArrowheads="1"/>
          </p:cNvSpPr>
          <p:nvPr>
            <p:ph type="sldNum" sz="quarter" idx="5"/>
          </p:nvPr>
        </p:nvSpPr>
        <p:spPr bwMode="auto">
          <a:xfrm>
            <a:off x="5229994" y="6658257"/>
            <a:ext cx="4004508" cy="350520"/>
          </a:xfrm>
          <a:prstGeom prst="rect">
            <a:avLst/>
          </a:prstGeom>
          <a:noFill/>
          <a:ln w="9525">
            <a:noFill/>
            <a:miter lim="800000"/>
            <a:headEnd/>
            <a:tailEnd/>
          </a:ln>
          <a:effectLst/>
        </p:spPr>
        <p:txBody>
          <a:bodyPr vert="horz" wrap="square" lIns="91965" tIns="45983" rIns="91965" bIns="45983" numCol="1" anchor="b" anchorCtr="0" compatLnSpc="1">
            <a:prstTxWarp prst="textNoShape">
              <a:avLst/>
            </a:prstTxWarp>
          </a:bodyPr>
          <a:lstStyle>
            <a:lvl1pPr algn="r" defTabSz="919043" eaLnBrk="1" hangingPunct="1">
              <a:defRPr sz="1100">
                <a:latin typeface="Arial" charset="0"/>
              </a:defRPr>
            </a:lvl1pPr>
          </a:lstStyle>
          <a:p>
            <a:pPr>
              <a:defRPr/>
            </a:pPr>
            <a:fld id="{E2002513-FC3D-464E-A360-32641A14C24A}" type="slidenum">
              <a:rPr lang="en-US"/>
              <a:pPr>
                <a:defRPr/>
              </a:pPr>
              <a:t>‹#›</a:t>
            </a:fld>
            <a:endParaRPr lang="en-US" dirty="0"/>
          </a:p>
        </p:txBody>
      </p:sp>
    </p:spTree>
    <p:extLst>
      <p:ext uri="{BB962C8B-B14F-4D97-AF65-F5344CB8AC3E}">
        <p14:creationId xmlns:p14="http://schemas.microsoft.com/office/powerpoint/2010/main" val="39984840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pPr defTabSz="917428"/>
            <a:fld id="{3F4622F0-566F-4EFE-A33F-1FCE340AB82E}" type="slidenum">
              <a:rPr lang="en-US" smtClean="0"/>
              <a:pPr defTabSz="917428"/>
              <a:t>1</a:t>
            </a:fld>
            <a:endParaRPr lang="en-US" dirty="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30.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23.jpeg"/><Relationship Id="rId4" Type="http://schemas.openxmlformats.org/officeDocument/2006/relationships/image" Target="../media/image1.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16.jpeg"/><Relationship Id="rId4"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8.jpeg"/><Relationship Id="rId4" Type="http://schemas.openxmlformats.org/officeDocument/2006/relationships/image" Target="../media/image19.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36.jpeg"/><Relationship Id="rId5" Type="http://schemas.openxmlformats.org/officeDocument/2006/relationships/image" Target="../media/image11.jpeg"/><Relationship Id="rId4" Type="http://schemas.openxmlformats.org/officeDocument/2006/relationships/image" Target="../media/image18.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38.jpeg"/><Relationship Id="rId4" Type="http://schemas.openxmlformats.org/officeDocument/2006/relationships/image" Target="../media/image7.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0.jpeg"/><Relationship Id="rId1" Type="http://schemas.openxmlformats.org/officeDocument/2006/relationships/slideMaster" Target="../slideMasters/slideMaster1.xml"/><Relationship Id="rId6" Type="http://schemas.openxmlformats.org/officeDocument/2006/relationships/image" Target="../media/image42.jpeg"/><Relationship Id="rId5" Type="http://schemas.openxmlformats.org/officeDocument/2006/relationships/image" Target="../media/image11.jpeg"/><Relationship Id="rId4" Type="http://schemas.openxmlformats.org/officeDocument/2006/relationships/image" Target="../media/image41.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36.jpeg"/><Relationship Id="rId4" Type="http://schemas.openxmlformats.org/officeDocument/2006/relationships/image" Target="../media/image45.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5.jpeg"/><Relationship Id="rId4" Type="http://schemas.openxmlformats.org/officeDocument/2006/relationships/image" Target="../media/image48.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0.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21.jpeg"/><Relationship Id="rId4" Type="http://schemas.openxmlformats.org/officeDocument/2006/relationships/image" Target="../media/image41.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21.jpeg"/><Relationship Id="rId4" Type="http://schemas.openxmlformats.org/officeDocument/2006/relationships/image" Target="../media/image41.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5.jpeg"/><Relationship Id="rId4" Type="http://schemas.openxmlformats.org/officeDocument/2006/relationships/image" Target="../media/image54.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35.jpeg"/><Relationship Id="rId5" Type="http://schemas.openxmlformats.org/officeDocument/2006/relationships/image" Target="../media/image36.jpeg"/><Relationship Id="rId4" Type="http://schemas.openxmlformats.org/officeDocument/2006/relationships/image" Target="../media/image45.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4.jpe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6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49.jpeg"/><Relationship Id="rId4" Type="http://schemas.openxmlformats.org/officeDocument/2006/relationships/image" Target="../media/image7.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6.jpeg"/><Relationship Id="rId4" Type="http://schemas.openxmlformats.org/officeDocument/2006/relationships/image" Target="../media/image12.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70.jpeg"/><Relationship Id="rId4" Type="http://schemas.openxmlformats.org/officeDocument/2006/relationships/image" Target="../media/image12.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6.jpeg"/><Relationship Id="rId4" Type="http://schemas.openxmlformats.org/officeDocument/2006/relationships/image" Target="../media/image12.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71.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23.jpeg"/><Relationship Id="rId4" Type="http://schemas.openxmlformats.org/officeDocument/2006/relationships/image" Target="../media/image1.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50.jpeg"/><Relationship Id="rId4" Type="http://schemas.openxmlformats.org/officeDocument/2006/relationships/image" Target="../media/image49.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3.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6.jpeg"/><Relationship Id="rId4" Type="http://schemas.openxmlformats.org/officeDocument/2006/relationships/image" Target="../media/image23.jpe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8.jpeg"/><Relationship Id="rId4" Type="http://schemas.openxmlformats.org/officeDocument/2006/relationships/image" Target="../media/image36.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8" name="Picture 17" descr="tower 7.jpg"/>
          <p:cNvPicPr>
            <a:picLocks noChangeAspect="1"/>
          </p:cNvPicPr>
          <p:nvPr userDrawn="1"/>
        </p:nvPicPr>
        <p:blipFill>
          <a:blip r:embed="rId2" cstate="print"/>
          <a:srcRect l="5000" t="2838" r="5000" b="3508"/>
          <a:stretch>
            <a:fillRect/>
          </a:stretch>
        </p:blipFill>
        <p:spPr>
          <a:xfrm>
            <a:off x="3429000" y="4038600"/>
            <a:ext cx="2743200" cy="2667000"/>
          </a:xfrm>
          <a:prstGeom prst="rect">
            <a:avLst/>
          </a:prstGeom>
        </p:spPr>
      </p:pic>
      <p:sp>
        <p:nvSpPr>
          <p:cNvPr id="7" name="Rectangle 6"/>
          <p:cNvSpPr/>
          <p:nvPr/>
        </p:nvSpPr>
        <p:spPr>
          <a:xfrm>
            <a:off x="0" y="1447800"/>
            <a:ext cx="32766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1295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28600" y="209553"/>
            <a:ext cx="8686800" cy="1085847"/>
          </a:xfrm>
        </p:spPr>
        <p:txBody>
          <a:bodyPr>
            <a:normAutofit/>
          </a:bodyPr>
          <a:lstStyle>
            <a:lvl1pPr>
              <a:defRPr sz="3200">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Subtitle 2"/>
          <p:cNvSpPr>
            <a:spLocks noGrp="1"/>
          </p:cNvSpPr>
          <p:nvPr>
            <p:ph type="subTitle" idx="1"/>
          </p:nvPr>
        </p:nvSpPr>
        <p:spPr>
          <a:xfrm>
            <a:off x="228600" y="1905000"/>
            <a:ext cx="2362200" cy="4572000"/>
          </a:xfrm>
        </p:spPr>
        <p:txBody>
          <a:bodyPr anchor="ctr" anchorCtr="0"/>
          <a:lstStyle>
            <a:lvl1pPr marL="0" indent="0" algn="ctr">
              <a:buNone/>
              <a:defRPr b="1">
                <a:solidFill>
                  <a:schemeClr val="bg1"/>
                </a:solidFill>
                <a:effectLst>
                  <a:outerShdw blurRad="38100" dist="38100" dir="2700000" algn="tl">
                    <a:srgbClr val="000000">
                      <a:alpha val="43137"/>
                    </a:srgbClr>
                  </a:outerShdw>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pic>
        <p:nvPicPr>
          <p:cNvPr id="14" name="Picture 13" descr="plugs 2.jpg"/>
          <p:cNvPicPr>
            <a:picLocks noChangeAspect="1"/>
          </p:cNvPicPr>
          <p:nvPr userDrawn="1"/>
        </p:nvPicPr>
        <p:blipFill>
          <a:blip r:embed="rId3" cstate="print"/>
          <a:srcRect l="5263" t="2693" r="9717" b="8286"/>
          <a:stretch>
            <a:fillRect/>
          </a:stretch>
        </p:blipFill>
        <p:spPr>
          <a:xfrm>
            <a:off x="6172200" y="4044616"/>
            <a:ext cx="2743200" cy="2584784"/>
          </a:xfrm>
          <a:prstGeom prst="rect">
            <a:avLst/>
          </a:prstGeom>
        </p:spPr>
      </p:pic>
      <p:pic>
        <p:nvPicPr>
          <p:cNvPr id="15" name="Picture 14" descr="TOWER3.jpg"/>
          <p:cNvPicPr>
            <a:picLocks noChangeAspect="1"/>
          </p:cNvPicPr>
          <p:nvPr userDrawn="1"/>
        </p:nvPicPr>
        <p:blipFill>
          <a:blip r:embed="rId4" cstate="print"/>
          <a:srcRect l="5128" t="2820" r="9665" b="3945"/>
          <a:stretch>
            <a:fillRect/>
          </a:stretch>
        </p:blipFill>
        <p:spPr>
          <a:xfrm>
            <a:off x="6172200" y="1371600"/>
            <a:ext cx="2743200" cy="2667000"/>
          </a:xfrm>
          <a:prstGeom prst="rect">
            <a:avLst/>
          </a:prstGeom>
        </p:spPr>
      </p:pic>
      <p:pic>
        <p:nvPicPr>
          <p:cNvPr id="25" name="Picture 24" descr="phone.jpg"/>
          <p:cNvPicPr>
            <a:picLocks noChangeAspect="1"/>
          </p:cNvPicPr>
          <p:nvPr/>
        </p:nvPicPr>
        <p:blipFill>
          <a:blip r:embed="rId5" cstate="print"/>
          <a:stretch>
            <a:fillRect/>
          </a:stretch>
        </p:blipFill>
        <p:spPr>
          <a:xfrm>
            <a:off x="2667000" y="5105400"/>
            <a:ext cx="1371600" cy="1371600"/>
          </a:xfrm>
          <a:prstGeom prst="rect">
            <a:avLst/>
          </a:prstGeom>
        </p:spPr>
      </p:pic>
      <p:pic>
        <p:nvPicPr>
          <p:cNvPr id="16" name="Picture 15" descr="HOOKUP.jpg"/>
          <p:cNvPicPr>
            <a:picLocks noChangeAspect="1"/>
          </p:cNvPicPr>
          <p:nvPr userDrawn="1"/>
        </p:nvPicPr>
        <p:blipFill>
          <a:blip r:embed="rId6" cstate="print"/>
          <a:srcRect l="5000" t="3037" r="5000" b="7930"/>
          <a:stretch>
            <a:fillRect/>
          </a:stretch>
        </p:blipFill>
        <p:spPr>
          <a:xfrm>
            <a:off x="3429000" y="1371600"/>
            <a:ext cx="2743200" cy="2590800"/>
          </a:xfrm>
          <a:prstGeom prst="rect">
            <a:avLst/>
          </a:prstGeom>
        </p:spPr>
      </p:pic>
      <p:pic>
        <p:nvPicPr>
          <p:cNvPr id="13" name="Picture 12" descr="phone2.jpg"/>
          <p:cNvPicPr>
            <a:picLocks noChangeAspect="1"/>
          </p:cNvPicPr>
          <p:nvPr/>
        </p:nvPicPr>
        <p:blipFill>
          <a:blip r:embed="rId7" cstate="print"/>
          <a:stretch>
            <a:fillRect/>
          </a:stretch>
        </p:blipFill>
        <p:spPr>
          <a:xfrm>
            <a:off x="2667000" y="3390900"/>
            <a:ext cx="1371600" cy="1371600"/>
          </a:xfrm>
          <a:prstGeom prst="rect">
            <a:avLst/>
          </a:prstGeom>
        </p:spPr>
      </p:pic>
      <p:pic>
        <p:nvPicPr>
          <p:cNvPr id="17" name="Picture 16" descr="LAPTOP.jpg"/>
          <p:cNvPicPr>
            <a:picLocks noChangeAspect="1"/>
          </p:cNvPicPr>
          <p:nvPr userDrawn="1"/>
        </p:nvPicPr>
        <p:blipFill>
          <a:blip r:embed="rId8" cstate="print"/>
          <a:srcRect/>
          <a:stretch>
            <a:fillRect/>
          </a:stretch>
        </p:blipFill>
        <p:spPr>
          <a:xfrm>
            <a:off x="2667000" y="1801091"/>
            <a:ext cx="1371600" cy="1246909"/>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8_Title Slide">
    <p:spTree>
      <p:nvGrpSpPr>
        <p:cNvPr id="1" name=""/>
        <p:cNvGrpSpPr/>
        <p:nvPr/>
      </p:nvGrpSpPr>
      <p:grpSpPr>
        <a:xfrm>
          <a:off x="0" y="0"/>
          <a:ext cx="0" cy="0"/>
          <a:chOff x="0" y="0"/>
          <a:chExt cx="0" cy="0"/>
        </a:xfrm>
      </p:grpSpPr>
      <p:sp>
        <p:nvSpPr>
          <p:cNvPr id="7" name="Rectangle 6"/>
          <p:cNvSpPr/>
          <p:nvPr/>
        </p:nvSpPr>
        <p:spPr>
          <a:xfrm>
            <a:off x="152400" y="1447800"/>
            <a:ext cx="6096000" cy="5257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ctrTitle"/>
          </p:nvPr>
        </p:nvSpPr>
        <p:spPr>
          <a:xfrm>
            <a:off x="228600" y="209553"/>
            <a:ext cx="8686800" cy="1009647"/>
          </a:xfrm>
        </p:spPr>
        <p:txBody>
          <a:bodyPr>
            <a:normAutofit/>
          </a:bodyPr>
          <a:lstStyle>
            <a:lvl1pPr>
              <a:defRPr sz="2800"/>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pic>
        <p:nvPicPr>
          <p:cNvPr id="11" name="Picture 10" descr="NEW MRL LOGO_ACD_0"/>
          <p:cNvPicPr>
            <a:picLocks noChangeAspect="1" noChangeArrowheads="1"/>
          </p:cNvPicPr>
          <p:nvPr/>
        </p:nvPicPr>
        <p:blipFill>
          <a:blip r:embed="rId2" cstate="print"/>
          <a:srcRect/>
          <a:stretch>
            <a:fillRect/>
          </a:stretch>
        </p:blipFill>
        <p:spPr bwMode="auto">
          <a:xfrm>
            <a:off x="152400" y="6418830"/>
            <a:ext cx="685800" cy="286770"/>
          </a:xfrm>
          <a:prstGeom prst="rect">
            <a:avLst/>
          </a:prstGeom>
          <a:noFill/>
        </p:spPr>
      </p:pic>
      <p:pic>
        <p:nvPicPr>
          <p:cNvPr id="13" name="Picture 12" descr="tower 8.jpg"/>
          <p:cNvPicPr>
            <a:picLocks noChangeAspect="1"/>
          </p:cNvPicPr>
          <p:nvPr userDrawn="1"/>
        </p:nvPicPr>
        <p:blipFill>
          <a:blip r:embed="rId3" cstate="print"/>
          <a:srcRect l="4979" t="2766" r="10384" b="5402"/>
          <a:stretch>
            <a:fillRect/>
          </a:stretch>
        </p:blipFill>
        <p:spPr>
          <a:xfrm>
            <a:off x="6324600" y="4114800"/>
            <a:ext cx="2667000" cy="2590800"/>
          </a:xfrm>
          <a:prstGeom prst="rect">
            <a:avLst/>
          </a:prstGeom>
        </p:spPr>
      </p:pic>
      <p:sp>
        <p:nvSpPr>
          <p:cNvPr id="10" name="Content Placeholder 2"/>
          <p:cNvSpPr>
            <a:spLocks noGrp="1"/>
          </p:cNvSpPr>
          <p:nvPr>
            <p:ph idx="1"/>
          </p:nvPr>
        </p:nvSpPr>
        <p:spPr>
          <a:xfrm>
            <a:off x="533400" y="1828800"/>
            <a:ext cx="5410200" cy="43434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descr="Water tower.jpg"/>
          <p:cNvPicPr>
            <a:picLocks noChangeAspect="1"/>
          </p:cNvPicPr>
          <p:nvPr userDrawn="1"/>
        </p:nvPicPr>
        <p:blipFill>
          <a:blip r:embed="rId4" cstate="print"/>
          <a:stretch>
            <a:fillRect/>
          </a:stretch>
        </p:blipFill>
        <p:spPr>
          <a:xfrm>
            <a:off x="6400799" y="1447800"/>
            <a:ext cx="2590801" cy="2667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2_Title Slide">
    <p:spTree>
      <p:nvGrpSpPr>
        <p:cNvPr id="1" name=""/>
        <p:cNvGrpSpPr/>
        <p:nvPr/>
      </p:nvGrpSpPr>
      <p:grpSpPr>
        <a:xfrm>
          <a:off x="0" y="0"/>
          <a:ext cx="0" cy="0"/>
          <a:chOff x="0" y="0"/>
          <a:chExt cx="0" cy="0"/>
        </a:xfrm>
      </p:grpSpPr>
      <p:sp>
        <p:nvSpPr>
          <p:cNvPr id="7" name="Rectangle 6"/>
          <p:cNvSpPr/>
          <p:nvPr/>
        </p:nvSpPr>
        <p:spPr>
          <a:xfrm>
            <a:off x="152400" y="1447800"/>
            <a:ext cx="6096000" cy="5257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ctrTitle"/>
          </p:nvPr>
        </p:nvSpPr>
        <p:spPr>
          <a:xfrm>
            <a:off x="228600" y="209553"/>
            <a:ext cx="8686800" cy="1009647"/>
          </a:xfrm>
        </p:spPr>
        <p:txBody>
          <a:bodyPr>
            <a:normAutofit/>
          </a:bodyPr>
          <a:lstStyle>
            <a:lvl1pPr>
              <a:defRPr sz="2800"/>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pic>
        <p:nvPicPr>
          <p:cNvPr id="11" name="Picture 10" descr="NEW MRL LOGO_ACD_0"/>
          <p:cNvPicPr>
            <a:picLocks noChangeAspect="1" noChangeArrowheads="1"/>
          </p:cNvPicPr>
          <p:nvPr/>
        </p:nvPicPr>
        <p:blipFill>
          <a:blip r:embed="rId2" cstate="print"/>
          <a:srcRect/>
          <a:stretch>
            <a:fillRect/>
          </a:stretch>
        </p:blipFill>
        <p:spPr bwMode="auto">
          <a:xfrm>
            <a:off x="152400" y="6418830"/>
            <a:ext cx="685800" cy="286770"/>
          </a:xfrm>
          <a:prstGeom prst="rect">
            <a:avLst/>
          </a:prstGeom>
          <a:noFill/>
        </p:spPr>
      </p:pic>
      <p:sp>
        <p:nvSpPr>
          <p:cNvPr id="10" name="Content Placeholder 2"/>
          <p:cNvSpPr>
            <a:spLocks noGrp="1"/>
          </p:cNvSpPr>
          <p:nvPr>
            <p:ph idx="1"/>
          </p:nvPr>
        </p:nvSpPr>
        <p:spPr>
          <a:xfrm>
            <a:off x="533400" y="1828800"/>
            <a:ext cx="5410200" cy="43434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descr="Water tower.jpg"/>
          <p:cNvPicPr>
            <a:picLocks noChangeAspect="1"/>
          </p:cNvPicPr>
          <p:nvPr userDrawn="1"/>
        </p:nvPicPr>
        <p:blipFill>
          <a:blip r:embed="rId3" cstate="print"/>
          <a:stretch>
            <a:fillRect/>
          </a:stretch>
        </p:blipFill>
        <p:spPr>
          <a:xfrm>
            <a:off x="6400799" y="1447800"/>
            <a:ext cx="2590801" cy="2590800"/>
          </a:xfrm>
          <a:prstGeom prst="rect">
            <a:avLst/>
          </a:prstGeom>
        </p:spPr>
      </p:pic>
      <p:pic>
        <p:nvPicPr>
          <p:cNvPr id="12" name="Picture 11" descr="Cabinet.jpg"/>
          <p:cNvPicPr>
            <a:picLocks noChangeAspect="1"/>
          </p:cNvPicPr>
          <p:nvPr userDrawn="1"/>
        </p:nvPicPr>
        <p:blipFill>
          <a:blip r:embed="rId4" cstate="print"/>
          <a:stretch>
            <a:fillRect/>
          </a:stretch>
        </p:blipFill>
        <p:spPr>
          <a:xfrm>
            <a:off x="6400800" y="4191000"/>
            <a:ext cx="2590800" cy="25146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7_Title Slide">
    <p:spTree>
      <p:nvGrpSpPr>
        <p:cNvPr id="1" name=""/>
        <p:cNvGrpSpPr/>
        <p:nvPr/>
      </p:nvGrpSpPr>
      <p:grpSpPr>
        <a:xfrm>
          <a:off x="0" y="0"/>
          <a:ext cx="0" cy="0"/>
          <a:chOff x="0" y="0"/>
          <a:chExt cx="0" cy="0"/>
        </a:xfrm>
      </p:grpSpPr>
      <p:sp>
        <p:nvSpPr>
          <p:cNvPr id="7" name="Rectangle 6"/>
          <p:cNvSpPr/>
          <p:nvPr/>
        </p:nvSpPr>
        <p:spPr>
          <a:xfrm>
            <a:off x="152400" y="1447800"/>
            <a:ext cx="6096000" cy="1981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ctrTitle"/>
          </p:nvPr>
        </p:nvSpPr>
        <p:spPr>
          <a:xfrm>
            <a:off x="228600" y="209553"/>
            <a:ext cx="8686800" cy="1009647"/>
          </a:xfrm>
        </p:spPr>
        <p:txBody>
          <a:bodyPr>
            <a:normAutofit/>
          </a:bodyPr>
          <a:lstStyle>
            <a:lvl1pPr>
              <a:defRPr sz="2800"/>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pic>
        <p:nvPicPr>
          <p:cNvPr id="14" name="Picture 13" descr="Cabinet.jpg"/>
          <p:cNvPicPr>
            <a:picLocks noChangeAspect="1"/>
          </p:cNvPicPr>
          <p:nvPr userDrawn="1"/>
        </p:nvPicPr>
        <p:blipFill>
          <a:blip r:embed="rId2" cstate="print"/>
          <a:stretch>
            <a:fillRect/>
          </a:stretch>
        </p:blipFill>
        <p:spPr>
          <a:xfrm>
            <a:off x="6400800" y="1447800"/>
            <a:ext cx="2590800" cy="2514600"/>
          </a:xfrm>
          <a:prstGeom prst="rect">
            <a:avLst/>
          </a:prstGeom>
        </p:spPr>
      </p:pic>
      <p:pic>
        <p:nvPicPr>
          <p:cNvPr id="15" name="Picture 14" descr="LTE cabel.jpg"/>
          <p:cNvPicPr>
            <a:picLocks noChangeAspect="1"/>
          </p:cNvPicPr>
          <p:nvPr userDrawn="1"/>
        </p:nvPicPr>
        <p:blipFill>
          <a:blip r:embed="rId3" cstate="print"/>
          <a:stretch>
            <a:fillRect/>
          </a:stretch>
        </p:blipFill>
        <p:spPr>
          <a:xfrm>
            <a:off x="152400" y="3581400"/>
            <a:ext cx="2590800" cy="3124200"/>
          </a:xfrm>
          <a:prstGeom prst="rect">
            <a:avLst/>
          </a:prstGeom>
        </p:spPr>
      </p:pic>
      <p:sp>
        <p:nvSpPr>
          <p:cNvPr id="16" name="Rectangle 15"/>
          <p:cNvSpPr/>
          <p:nvPr userDrawn="1"/>
        </p:nvSpPr>
        <p:spPr>
          <a:xfrm>
            <a:off x="2895600" y="4114800"/>
            <a:ext cx="6096000" cy="2590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userDrawn="1"/>
        </p:nvSpPr>
        <p:spPr>
          <a:xfrm>
            <a:off x="2895600" y="3276600"/>
            <a:ext cx="3352800" cy="1524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NEW MRL LOGO_ACD_0"/>
          <p:cNvPicPr>
            <a:picLocks noChangeAspect="1" noChangeArrowheads="1"/>
          </p:cNvPicPr>
          <p:nvPr/>
        </p:nvPicPr>
        <p:blipFill>
          <a:blip r:embed="rId4" cstate="print"/>
          <a:srcRect/>
          <a:stretch>
            <a:fillRect/>
          </a:stretch>
        </p:blipFill>
        <p:spPr bwMode="auto">
          <a:xfrm>
            <a:off x="8305800" y="6418830"/>
            <a:ext cx="685800" cy="286770"/>
          </a:xfrm>
          <a:prstGeom prst="rect">
            <a:avLst/>
          </a:prstGeom>
          <a:noFill/>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21_Title Slide">
    <p:spTree>
      <p:nvGrpSpPr>
        <p:cNvPr id="1" name=""/>
        <p:cNvGrpSpPr/>
        <p:nvPr/>
      </p:nvGrpSpPr>
      <p:grpSpPr>
        <a:xfrm>
          <a:off x="0" y="0"/>
          <a:ext cx="0" cy="0"/>
          <a:chOff x="0" y="0"/>
          <a:chExt cx="0" cy="0"/>
        </a:xfrm>
      </p:grpSpPr>
      <p:sp>
        <p:nvSpPr>
          <p:cNvPr id="7" name="Rectangle 6"/>
          <p:cNvSpPr/>
          <p:nvPr/>
        </p:nvSpPr>
        <p:spPr>
          <a:xfrm>
            <a:off x="152400" y="1447800"/>
            <a:ext cx="6019800" cy="5257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ctrTitle"/>
          </p:nvPr>
        </p:nvSpPr>
        <p:spPr>
          <a:xfrm>
            <a:off x="228600" y="209553"/>
            <a:ext cx="8686800" cy="1009647"/>
          </a:xfrm>
        </p:spPr>
        <p:txBody>
          <a:bodyPr>
            <a:normAutofit/>
          </a:bodyPr>
          <a:lstStyle>
            <a:lvl1pPr>
              <a:defRPr sz="2800"/>
            </a:lvl1pPr>
          </a:lstStyle>
          <a:p>
            <a:r>
              <a:rPr lang="en-US" smtClean="0"/>
              <a:t>Click to edit Master title style</a:t>
            </a:r>
            <a:endParaRPr lang="en-US" dirty="0"/>
          </a:p>
        </p:txBody>
      </p:sp>
      <p:sp>
        <p:nvSpPr>
          <p:cNvPr id="3" name="Subtitle 2"/>
          <p:cNvSpPr>
            <a:spLocks noGrp="1"/>
          </p:cNvSpPr>
          <p:nvPr>
            <p:ph type="subTitle" idx="1"/>
          </p:nvPr>
        </p:nvSpPr>
        <p:spPr>
          <a:xfrm>
            <a:off x="685800" y="1828800"/>
            <a:ext cx="4953000" cy="4572000"/>
          </a:xfrm>
        </p:spPr>
        <p:txBody>
          <a:bodyPr anchor="ctr" anchorCtr="0">
            <a:normAutofit/>
          </a:bodyPr>
          <a:lstStyle>
            <a:lvl1pPr marL="0" indent="0" algn="ctr">
              <a:buNone/>
              <a:defRPr sz="2400" b="1">
                <a:solidFill>
                  <a:schemeClr val="bg1"/>
                </a:solidFill>
                <a:effectLst>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pic>
        <p:nvPicPr>
          <p:cNvPr id="11" name="Picture 10" descr="NEW MRL LOGO_ACD_0"/>
          <p:cNvPicPr>
            <a:picLocks noChangeAspect="1" noChangeArrowheads="1"/>
          </p:cNvPicPr>
          <p:nvPr/>
        </p:nvPicPr>
        <p:blipFill>
          <a:blip r:embed="rId2" cstate="print"/>
          <a:srcRect/>
          <a:stretch>
            <a:fillRect/>
          </a:stretch>
        </p:blipFill>
        <p:spPr bwMode="auto">
          <a:xfrm>
            <a:off x="152400" y="6418830"/>
            <a:ext cx="685800" cy="286770"/>
          </a:xfrm>
          <a:prstGeom prst="rect">
            <a:avLst/>
          </a:prstGeom>
          <a:noFill/>
        </p:spPr>
      </p:pic>
      <p:pic>
        <p:nvPicPr>
          <p:cNvPr id="10" name="Picture 9" descr="TOWER 10.jpg"/>
          <p:cNvPicPr>
            <a:picLocks noChangeAspect="1"/>
          </p:cNvPicPr>
          <p:nvPr userDrawn="1"/>
        </p:nvPicPr>
        <p:blipFill>
          <a:blip r:embed="rId3" cstate="print"/>
          <a:srcRect l="5000" t="2632" r="9737" b="10242"/>
          <a:stretch>
            <a:fillRect/>
          </a:stretch>
        </p:blipFill>
        <p:spPr>
          <a:xfrm>
            <a:off x="6248400" y="4038600"/>
            <a:ext cx="2743200" cy="2667000"/>
          </a:xfrm>
          <a:prstGeom prst="rect">
            <a:avLst/>
          </a:prstGeom>
        </p:spPr>
      </p:pic>
      <p:pic>
        <p:nvPicPr>
          <p:cNvPr id="14" name="Picture 13" descr="TOWER.jpg"/>
          <p:cNvPicPr>
            <a:picLocks noChangeAspect="1"/>
          </p:cNvPicPr>
          <p:nvPr userDrawn="1"/>
        </p:nvPicPr>
        <p:blipFill>
          <a:blip r:embed="rId4" cstate="print"/>
          <a:srcRect l="5003" t="7692" r="7442" b="7692"/>
          <a:stretch>
            <a:fillRect/>
          </a:stretch>
        </p:blipFill>
        <p:spPr>
          <a:xfrm>
            <a:off x="6248400" y="1447800"/>
            <a:ext cx="2743200" cy="25146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2_Title Slide">
    <p:spTree>
      <p:nvGrpSpPr>
        <p:cNvPr id="1" name=""/>
        <p:cNvGrpSpPr/>
        <p:nvPr/>
      </p:nvGrpSpPr>
      <p:grpSpPr>
        <a:xfrm>
          <a:off x="0" y="0"/>
          <a:ext cx="0" cy="0"/>
          <a:chOff x="0" y="0"/>
          <a:chExt cx="0" cy="0"/>
        </a:xfrm>
      </p:grpSpPr>
      <p:sp>
        <p:nvSpPr>
          <p:cNvPr id="7" name="Rectangle 6"/>
          <p:cNvSpPr/>
          <p:nvPr/>
        </p:nvSpPr>
        <p:spPr>
          <a:xfrm>
            <a:off x="2971800" y="1447800"/>
            <a:ext cx="6019800" cy="5257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ctrTitle"/>
          </p:nvPr>
        </p:nvSpPr>
        <p:spPr>
          <a:xfrm>
            <a:off x="228600" y="209553"/>
            <a:ext cx="8686800" cy="1009647"/>
          </a:xfrm>
        </p:spPr>
        <p:txBody>
          <a:bodyPr>
            <a:normAutofit/>
          </a:bodyPr>
          <a:lstStyle>
            <a:lvl1pPr>
              <a:defRPr sz="2800"/>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pic>
        <p:nvPicPr>
          <p:cNvPr id="11" name="Picture 10" descr="NEW MRL LOGO_ACD_0"/>
          <p:cNvPicPr>
            <a:picLocks noChangeAspect="1" noChangeArrowheads="1"/>
          </p:cNvPicPr>
          <p:nvPr/>
        </p:nvPicPr>
        <p:blipFill>
          <a:blip r:embed="rId2" cstate="print"/>
          <a:srcRect/>
          <a:stretch>
            <a:fillRect/>
          </a:stretch>
        </p:blipFill>
        <p:spPr bwMode="auto">
          <a:xfrm>
            <a:off x="8305800" y="6418830"/>
            <a:ext cx="685800" cy="286770"/>
          </a:xfrm>
          <a:prstGeom prst="rect">
            <a:avLst/>
          </a:prstGeom>
          <a:noFill/>
        </p:spPr>
      </p:pic>
      <p:pic>
        <p:nvPicPr>
          <p:cNvPr id="12" name="Picture 2" descr="C:\Users\naeschliman\Pictures\35121945 tower.jpg"/>
          <p:cNvPicPr>
            <a:picLocks noChangeAspect="1" noChangeArrowheads="1"/>
          </p:cNvPicPr>
          <p:nvPr userDrawn="1"/>
        </p:nvPicPr>
        <p:blipFill>
          <a:blip r:embed="rId3" cstate="print"/>
          <a:srcRect l="29670" r="33688" b="2792"/>
          <a:stretch>
            <a:fillRect/>
          </a:stretch>
        </p:blipFill>
        <p:spPr bwMode="auto">
          <a:xfrm>
            <a:off x="152400" y="1447800"/>
            <a:ext cx="2667000" cy="5257800"/>
          </a:xfrm>
          <a:prstGeom prst="rect">
            <a:avLst/>
          </a:prstGeom>
          <a:noFill/>
        </p:spPr>
      </p:pic>
      <p:sp>
        <p:nvSpPr>
          <p:cNvPr id="13" name="Content Placeholder 2"/>
          <p:cNvSpPr>
            <a:spLocks noGrp="1"/>
          </p:cNvSpPr>
          <p:nvPr>
            <p:ph idx="1"/>
          </p:nvPr>
        </p:nvSpPr>
        <p:spPr>
          <a:xfrm>
            <a:off x="3276600" y="1828800"/>
            <a:ext cx="5410200" cy="43434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4_Title Slide">
    <p:spTree>
      <p:nvGrpSpPr>
        <p:cNvPr id="1" name=""/>
        <p:cNvGrpSpPr/>
        <p:nvPr/>
      </p:nvGrpSpPr>
      <p:grpSpPr>
        <a:xfrm>
          <a:off x="0" y="0"/>
          <a:ext cx="0" cy="0"/>
          <a:chOff x="0" y="0"/>
          <a:chExt cx="0" cy="0"/>
        </a:xfrm>
      </p:grpSpPr>
      <p:sp>
        <p:nvSpPr>
          <p:cNvPr id="7" name="Rectangle 6"/>
          <p:cNvSpPr/>
          <p:nvPr/>
        </p:nvSpPr>
        <p:spPr>
          <a:xfrm>
            <a:off x="2743200" y="1447800"/>
            <a:ext cx="6248400" cy="5257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7467600" y="3581400"/>
            <a:ext cx="1524000" cy="3124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ctrTitle"/>
          </p:nvPr>
        </p:nvSpPr>
        <p:spPr>
          <a:xfrm>
            <a:off x="228600" y="209553"/>
            <a:ext cx="8686800" cy="1009647"/>
          </a:xfrm>
        </p:spPr>
        <p:txBody>
          <a:bodyPr>
            <a:normAutofit/>
          </a:bodyPr>
          <a:lstStyle>
            <a:lvl1pPr>
              <a:defRPr sz="2800"/>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pic>
        <p:nvPicPr>
          <p:cNvPr id="12" name="Picture 2" descr="C:\Users\naeschliman\Pictures\35121945 tower.jpg"/>
          <p:cNvPicPr>
            <a:picLocks noChangeAspect="1" noChangeArrowheads="1"/>
          </p:cNvPicPr>
          <p:nvPr userDrawn="1"/>
        </p:nvPicPr>
        <p:blipFill>
          <a:blip r:embed="rId2" cstate="print"/>
          <a:srcRect l="32811" r="33688" b="2792"/>
          <a:stretch>
            <a:fillRect/>
          </a:stretch>
        </p:blipFill>
        <p:spPr bwMode="auto">
          <a:xfrm>
            <a:off x="152400" y="1447800"/>
            <a:ext cx="2438400" cy="5257800"/>
          </a:xfrm>
          <a:prstGeom prst="rect">
            <a:avLst/>
          </a:prstGeom>
          <a:noFill/>
        </p:spPr>
      </p:pic>
      <p:sp>
        <p:nvSpPr>
          <p:cNvPr id="13" name="Content Placeholder 2"/>
          <p:cNvSpPr>
            <a:spLocks noGrp="1"/>
          </p:cNvSpPr>
          <p:nvPr>
            <p:ph idx="1"/>
          </p:nvPr>
        </p:nvSpPr>
        <p:spPr>
          <a:xfrm>
            <a:off x="3048000" y="1828800"/>
            <a:ext cx="5410200" cy="43434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NEW MRL LOGO_ACD_0"/>
          <p:cNvPicPr>
            <a:picLocks noChangeAspect="1" noChangeArrowheads="1"/>
          </p:cNvPicPr>
          <p:nvPr/>
        </p:nvPicPr>
        <p:blipFill>
          <a:blip r:embed="rId3" cstate="print"/>
          <a:srcRect/>
          <a:stretch>
            <a:fillRect/>
          </a:stretch>
        </p:blipFill>
        <p:spPr bwMode="auto">
          <a:xfrm>
            <a:off x="152400" y="6418830"/>
            <a:ext cx="685800" cy="286770"/>
          </a:xfrm>
          <a:prstGeom prst="rect">
            <a:avLst/>
          </a:prstGeom>
          <a:noFill/>
        </p:spPr>
      </p:pic>
      <p:pic>
        <p:nvPicPr>
          <p:cNvPr id="14" name="Picture 13" descr="tower omni.jpg"/>
          <p:cNvPicPr>
            <a:picLocks noChangeAspect="1"/>
          </p:cNvPicPr>
          <p:nvPr userDrawn="1"/>
        </p:nvPicPr>
        <p:blipFill>
          <a:blip r:embed="rId4" cstate="print"/>
          <a:stretch>
            <a:fillRect/>
          </a:stretch>
        </p:blipFill>
        <p:spPr>
          <a:xfrm>
            <a:off x="7620000" y="3706812"/>
            <a:ext cx="1371600" cy="2998788"/>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9_Title Slide">
    <p:spTree>
      <p:nvGrpSpPr>
        <p:cNvPr id="1" name=""/>
        <p:cNvGrpSpPr/>
        <p:nvPr/>
      </p:nvGrpSpPr>
      <p:grpSpPr>
        <a:xfrm>
          <a:off x="0" y="0"/>
          <a:ext cx="0" cy="0"/>
          <a:chOff x="0" y="0"/>
          <a:chExt cx="0" cy="0"/>
        </a:xfrm>
      </p:grpSpPr>
      <p:sp>
        <p:nvSpPr>
          <p:cNvPr id="7" name="Rectangle 6"/>
          <p:cNvSpPr/>
          <p:nvPr/>
        </p:nvSpPr>
        <p:spPr>
          <a:xfrm>
            <a:off x="2819400" y="1447800"/>
            <a:ext cx="6172200" cy="5257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ctrTitle"/>
          </p:nvPr>
        </p:nvSpPr>
        <p:spPr>
          <a:xfrm>
            <a:off x="228600" y="209553"/>
            <a:ext cx="8686800" cy="1009647"/>
          </a:xfrm>
        </p:spPr>
        <p:txBody>
          <a:bodyPr>
            <a:normAutofit/>
          </a:bodyPr>
          <a:lstStyle>
            <a:lvl1pPr>
              <a:defRPr sz="2800"/>
            </a:lvl1pPr>
          </a:lstStyle>
          <a:p>
            <a:r>
              <a:rPr lang="en-US" smtClean="0"/>
              <a:t>Click to edit Master title style</a:t>
            </a:r>
            <a:endParaRPr lang="en-US" dirty="0"/>
          </a:p>
        </p:txBody>
      </p:sp>
      <p:sp>
        <p:nvSpPr>
          <p:cNvPr id="13" name="Content Placeholder 2"/>
          <p:cNvSpPr>
            <a:spLocks noGrp="1"/>
          </p:cNvSpPr>
          <p:nvPr>
            <p:ph idx="1"/>
          </p:nvPr>
        </p:nvSpPr>
        <p:spPr>
          <a:xfrm>
            <a:off x="3048000" y="1828800"/>
            <a:ext cx="5410200" cy="43434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NEW MRL LOGO_ACD_0"/>
          <p:cNvPicPr>
            <a:picLocks noChangeAspect="1" noChangeArrowheads="1"/>
          </p:cNvPicPr>
          <p:nvPr/>
        </p:nvPicPr>
        <p:blipFill>
          <a:blip r:embed="rId2" cstate="print"/>
          <a:srcRect/>
          <a:stretch>
            <a:fillRect/>
          </a:stretch>
        </p:blipFill>
        <p:spPr bwMode="auto">
          <a:xfrm>
            <a:off x="8305800" y="6418830"/>
            <a:ext cx="685800" cy="286770"/>
          </a:xfrm>
          <a:prstGeom prst="rect">
            <a:avLst/>
          </a:prstGeom>
          <a:noFill/>
        </p:spPr>
      </p:pic>
      <p:pic>
        <p:nvPicPr>
          <p:cNvPr id="15" name="Picture 2" descr="C:\Users\naeschliman\Desktop\temp pics\DSCN5810.JPG"/>
          <p:cNvPicPr>
            <a:picLocks noChangeAspect="1" noChangeArrowheads="1"/>
          </p:cNvPicPr>
          <p:nvPr userDrawn="1"/>
        </p:nvPicPr>
        <p:blipFill>
          <a:blip r:embed="rId3" cstate="print"/>
          <a:srcRect l="31304" r="3756"/>
          <a:stretch>
            <a:fillRect/>
          </a:stretch>
        </p:blipFill>
        <p:spPr bwMode="auto">
          <a:xfrm>
            <a:off x="152400" y="1447799"/>
            <a:ext cx="2514600" cy="5257801"/>
          </a:xfrm>
          <a:prstGeom prst="rect">
            <a:avLst/>
          </a:prstGeom>
          <a:noFill/>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0_Title Slide">
    <p:spTree>
      <p:nvGrpSpPr>
        <p:cNvPr id="1" name=""/>
        <p:cNvGrpSpPr/>
        <p:nvPr/>
      </p:nvGrpSpPr>
      <p:grpSpPr>
        <a:xfrm>
          <a:off x="0" y="0"/>
          <a:ext cx="0" cy="0"/>
          <a:chOff x="0" y="0"/>
          <a:chExt cx="0" cy="0"/>
        </a:xfrm>
      </p:grpSpPr>
      <p:sp>
        <p:nvSpPr>
          <p:cNvPr id="7" name="Rectangle 6"/>
          <p:cNvSpPr/>
          <p:nvPr/>
        </p:nvSpPr>
        <p:spPr>
          <a:xfrm>
            <a:off x="152400" y="1447800"/>
            <a:ext cx="5791200" cy="5257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ctrTitle"/>
          </p:nvPr>
        </p:nvSpPr>
        <p:spPr>
          <a:xfrm>
            <a:off x="228600" y="209553"/>
            <a:ext cx="8686800" cy="1009647"/>
          </a:xfrm>
        </p:spPr>
        <p:txBody>
          <a:bodyPr>
            <a:normAutofit/>
          </a:bodyPr>
          <a:lstStyle>
            <a:lvl1pPr>
              <a:defRPr sz="2800"/>
            </a:lvl1pPr>
          </a:lstStyle>
          <a:p>
            <a:r>
              <a:rPr lang="en-US" smtClean="0"/>
              <a:t>Click to edit Master title style</a:t>
            </a:r>
            <a:endParaRPr lang="en-US" dirty="0"/>
          </a:p>
        </p:txBody>
      </p:sp>
      <p:sp>
        <p:nvSpPr>
          <p:cNvPr id="13" name="Content Placeholder 2"/>
          <p:cNvSpPr>
            <a:spLocks noGrp="1"/>
          </p:cNvSpPr>
          <p:nvPr>
            <p:ph idx="1"/>
          </p:nvPr>
        </p:nvSpPr>
        <p:spPr>
          <a:xfrm>
            <a:off x="457200" y="1905000"/>
            <a:ext cx="5105400" cy="4267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descr="NEW MRL LOGO_ACD_0"/>
          <p:cNvPicPr>
            <a:picLocks noChangeAspect="1" noChangeArrowheads="1"/>
          </p:cNvPicPr>
          <p:nvPr/>
        </p:nvPicPr>
        <p:blipFill>
          <a:blip r:embed="rId2" cstate="print"/>
          <a:srcRect/>
          <a:stretch>
            <a:fillRect/>
          </a:stretch>
        </p:blipFill>
        <p:spPr bwMode="auto">
          <a:xfrm>
            <a:off x="126442" y="6499217"/>
            <a:ext cx="685800" cy="286770"/>
          </a:xfrm>
          <a:prstGeom prst="rect">
            <a:avLst/>
          </a:prstGeom>
          <a:noFill/>
        </p:spPr>
      </p:pic>
      <p:pic>
        <p:nvPicPr>
          <p:cNvPr id="8195" name="Picture 3" descr="C:\Users\naeschliman\Desktop\temp pics\DSCN4920.JPG"/>
          <p:cNvPicPr>
            <a:picLocks noChangeAspect="1" noChangeArrowheads="1"/>
          </p:cNvPicPr>
          <p:nvPr userDrawn="1"/>
        </p:nvPicPr>
        <p:blipFill>
          <a:blip r:embed="rId3" cstate="print">
            <a:lum/>
          </a:blip>
          <a:srcRect l="11503" r="15573"/>
          <a:stretch>
            <a:fillRect/>
          </a:stretch>
        </p:blipFill>
        <p:spPr bwMode="auto">
          <a:xfrm>
            <a:off x="6130526" y="1447799"/>
            <a:ext cx="2880097" cy="5266249"/>
          </a:xfrm>
          <a:prstGeom prst="rect">
            <a:avLst/>
          </a:prstGeom>
          <a:noFill/>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1_Title Slide">
    <p:spTree>
      <p:nvGrpSpPr>
        <p:cNvPr id="1" name=""/>
        <p:cNvGrpSpPr/>
        <p:nvPr/>
      </p:nvGrpSpPr>
      <p:grpSpPr>
        <a:xfrm>
          <a:off x="0" y="0"/>
          <a:ext cx="0" cy="0"/>
          <a:chOff x="0" y="0"/>
          <a:chExt cx="0" cy="0"/>
        </a:xfrm>
      </p:grpSpPr>
      <p:sp>
        <p:nvSpPr>
          <p:cNvPr id="7" name="Rectangle 6"/>
          <p:cNvSpPr/>
          <p:nvPr/>
        </p:nvSpPr>
        <p:spPr>
          <a:xfrm>
            <a:off x="152400" y="1447800"/>
            <a:ext cx="8839200" cy="5257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ctrTitle"/>
          </p:nvPr>
        </p:nvSpPr>
        <p:spPr>
          <a:xfrm>
            <a:off x="228600" y="209553"/>
            <a:ext cx="8686800" cy="1009647"/>
          </a:xfrm>
        </p:spPr>
        <p:txBody>
          <a:bodyPr>
            <a:normAutofit/>
          </a:bodyPr>
          <a:lstStyle>
            <a:lvl1pPr>
              <a:defRPr sz="2800"/>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pic>
        <p:nvPicPr>
          <p:cNvPr id="11" name="Picture 10" descr="NEW MRL LOGO_ACD_0"/>
          <p:cNvPicPr>
            <a:picLocks noChangeAspect="1" noChangeArrowheads="1"/>
          </p:cNvPicPr>
          <p:nvPr/>
        </p:nvPicPr>
        <p:blipFill>
          <a:blip r:embed="rId2" cstate="print"/>
          <a:srcRect/>
          <a:stretch>
            <a:fillRect/>
          </a:stretch>
        </p:blipFill>
        <p:spPr bwMode="auto">
          <a:xfrm>
            <a:off x="8305800" y="6418830"/>
            <a:ext cx="685800" cy="286770"/>
          </a:xfrm>
          <a:prstGeom prst="rect">
            <a:avLst/>
          </a:prstGeom>
          <a:noFill/>
        </p:spPr>
      </p:pic>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4_Title Slide">
    <p:spTree>
      <p:nvGrpSpPr>
        <p:cNvPr id="1" name=""/>
        <p:cNvGrpSpPr/>
        <p:nvPr/>
      </p:nvGrpSpPr>
      <p:grpSpPr>
        <a:xfrm>
          <a:off x="0" y="0"/>
          <a:ext cx="0" cy="0"/>
          <a:chOff x="0" y="0"/>
          <a:chExt cx="0" cy="0"/>
        </a:xfrm>
      </p:grpSpPr>
      <p:sp>
        <p:nvSpPr>
          <p:cNvPr id="7" name="Rectangle 6"/>
          <p:cNvSpPr/>
          <p:nvPr/>
        </p:nvSpPr>
        <p:spPr>
          <a:xfrm>
            <a:off x="152400" y="152400"/>
            <a:ext cx="8839200" cy="6553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0_Title Slide">
    <p:spTree>
      <p:nvGrpSpPr>
        <p:cNvPr id="1" name=""/>
        <p:cNvGrpSpPr/>
        <p:nvPr/>
      </p:nvGrpSpPr>
      <p:grpSpPr>
        <a:xfrm>
          <a:off x="0" y="0"/>
          <a:ext cx="0" cy="0"/>
          <a:chOff x="0" y="0"/>
          <a:chExt cx="0" cy="0"/>
        </a:xfrm>
      </p:grpSpPr>
      <p:sp>
        <p:nvSpPr>
          <p:cNvPr id="7" name="Rectangle 6"/>
          <p:cNvSpPr/>
          <p:nvPr/>
        </p:nvSpPr>
        <p:spPr>
          <a:xfrm>
            <a:off x="0" y="1447800"/>
            <a:ext cx="32766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12954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endParaRPr>
          </a:p>
        </p:txBody>
      </p:sp>
      <p:sp>
        <p:nvSpPr>
          <p:cNvPr id="2" name="Title 1"/>
          <p:cNvSpPr>
            <a:spLocks noGrp="1"/>
          </p:cNvSpPr>
          <p:nvPr>
            <p:ph type="ctrTitle"/>
          </p:nvPr>
        </p:nvSpPr>
        <p:spPr>
          <a:xfrm>
            <a:off x="228600" y="152400"/>
            <a:ext cx="8686800" cy="1009647"/>
          </a:xfrm>
        </p:spPr>
        <p:txBody>
          <a:bodyPr>
            <a:normAutofit/>
          </a:bodyPr>
          <a:lstStyle>
            <a:lvl1pPr>
              <a:defRPr sz="3600"/>
            </a:lvl1pPr>
          </a:lstStyle>
          <a:p>
            <a:r>
              <a:rPr lang="en-US" smtClean="0"/>
              <a:t>Click to edit Master title style</a:t>
            </a:r>
            <a:endParaRPr lang="en-US"/>
          </a:p>
        </p:txBody>
      </p:sp>
      <p:sp>
        <p:nvSpPr>
          <p:cNvPr id="3" name="Subtitle 2"/>
          <p:cNvSpPr>
            <a:spLocks noGrp="1"/>
          </p:cNvSpPr>
          <p:nvPr>
            <p:ph type="subTitle" idx="1"/>
          </p:nvPr>
        </p:nvSpPr>
        <p:spPr>
          <a:xfrm>
            <a:off x="228600" y="1905000"/>
            <a:ext cx="2362200" cy="4572000"/>
          </a:xfrm>
        </p:spPr>
        <p:txBody>
          <a:bodyPr anchor="ctr" anchorCtr="0"/>
          <a:lstStyle>
            <a:lvl1pPr marL="0" indent="0" algn="ctr">
              <a:buNone/>
              <a:defRPr b="1">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p>
        </p:txBody>
      </p:sp>
      <p:pic>
        <p:nvPicPr>
          <p:cNvPr id="1031" name="Picture 7"/>
          <p:cNvPicPr>
            <a:picLocks noChangeAspect="1" noChangeArrowheads="1"/>
          </p:cNvPicPr>
          <p:nvPr userDrawn="1"/>
        </p:nvPicPr>
        <p:blipFill>
          <a:blip r:embed="rId2" cstate="print"/>
          <a:srcRect/>
          <a:stretch>
            <a:fillRect/>
          </a:stretch>
        </p:blipFill>
        <p:spPr bwMode="auto">
          <a:xfrm>
            <a:off x="3324225" y="1343025"/>
            <a:ext cx="5819775" cy="5514975"/>
          </a:xfrm>
          <a:prstGeom prst="rect">
            <a:avLst/>
          </a:prstGeom>
          <a:noFill/>
          <a:ln w="9525">
            <a:noFill/>
            <a:miter lim="800000"/>
            <a:headEnd/>
            <a:tailEnd/>
          </a:ln>
        </p:spPr>
      </p:pic>
      <p:pic>
        <p:nvPicPr>
          <p:cNvPr id="1033" name="Picture 9"/>
          <p:cNvPicPr>
            <a:picLocks noChangeAspect="1" noChangeArrowheads="1"/>
          </p:cNvPicPr>
          <p:nvPr userDrawn="1"/>
        </p:nvPicPr>
        <p:blipFill>
          <a:blip r:embed="rId3" cstate="print"/>
          <a:srcRect/>
          <a:stretch>
            <a:fillRect/>
          </a:stretch>
        </p:blipFill>
        <p:spPr bwMode="auto">
          <a:xfrm>
            <a:off x="2667000" y="5105400"/>
            <a:ext cx="1371600" cy="1401635"/>
          </a:xfrm>
          <a:prstGeom prst="rect">
            <a:avLst/>
          </a:prstGeom>
          <a:noFill/>
          <a:ln w="9525">
            <a:noFill/>
            <a:miter lim="800000"/>
            <a:headEnd/>
            <a:tailEnd/>
          </a:ln>
        </p:spPr>
      </p:pic>
      <p:pic>
        <p:nvPicPr>
          <p:cNvPr id="1034" name="Picture 10"/>
          <p:cNvPicPr>
            <a:picLocks noChangeAspect="1" noChangeArrowheads="1"/>
          </p:cNvPicPr>
          <p:nvPr userDrawn="1"/>
        </p:nvPicPr>
        <p:blipFill>
          <a:blip r:embed="rId4" cstate="print"/>
          <a:srcRect/>
          <a:stretch>
            <a:fillRect/>
          </a:stretch>
        </p:blipFill>
        <p:spPr bwMode="auto">
          <a:xfrm>
            <a:off x="2667000" y="3505200"/>
            <a:ext cx="1371600" cy="1371600"/>
          </a:xfrm>
          <a:prstGeom prst="rect">
            <a:avLst/>
          </a:prstGeom>
          <a:noFill/>
          <a:ln w="9525">
            <a:noFill/>
            <a:miter lim="800000"/>
            <a:headEnd/>
            <a:tailEnd/>
          </a:ln>
        </p:spPr>
      </p:pic>
      <p:pic>
        <p:nvPicPr>
          <p:cNvPr id="25" name="Picture 24" descr="phone.jpg"/>
          <p:cNvPicPr>
            <a:picLocks noChangeAspect="1"/>
          </p:cNvPicPr>
          <p:nvPr userDrawn="1"/>
        </p:nvPicPr>
        <p:blipFill>
          <a:blip r:embed="rId5" cstate="print"/>
          <a:stretch>
            <a:fillRect/>
          </a:stretch>
        </p:blipFill>
        <p:spPr>
          <a:xfrm>
            <a:off x="2667000" y="3505200"/>
            <a:ext cx="1371600" cy="1371600"/>
          </a:xfrm>
          <a:prstGeom prst="rect">
            <a:avLst/>
          </a:prstGeom>
        </p:spPr>
      </p:pic>
      <p:pic>
        <p:nvPicPr>
          <p:cNvPr id="13" name="Picture 12" descr="phone2.jpg"/>
          <p:cNvPicPr>
            <a:picLocks noChangeAspect="1"/>
          </p:cNvPicPr>
          <p:nvPr userDrawn="1"/>
        </p:nvPicPr>
        <p:blipFill>
          <a:blip r:embed="rId6" cstate="print"/>
          <a:stretch>
            <a:fillRect/>
          </a:stretch>
        </p:blipFill>
        <p:spPr>
          <a:xfrm>
            <a:off x="2667000" y="1828800"/>
            <a:ext cx="1371600" cy="1371600"/>
          </a:xfrm>
          <a:prstGeom prst="rect">
            <a:avLst/>
          </a:prstGeom>
        </p:spPr>
      </p:pic>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0_Title and Content">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752600" y="1524000"/>
            <a:ext cx="7239000" cy="5105400"/>
          </a:xfrm>
          <a:prstGeom prst="rect">
            <a:avLst/>
          </a:prstGeom>
          <a:noFill/>
          <a:ln w="9525">
            <a:noFill/>
            <a:miter lim="800000"/>
            <a:headEnd/>
            <a:tailEnd/>
          </a:ln>
        </p:spPr>
      </p:pic>
      <p:sp>
        <p:nvSpPr>
          <p:cNvPr id="7" name="Rectangle 6"/>
          <p:cNvSpPr/>
          <p:nvPr/>
        </p:nvSpPr>
        <p:spPr>
          <a:xfrm>
            <a:off x="152400" y="1524000"/>
            <a:ext cx="14478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3" name="Picture 12" descr="tower 4.jpg"/>
          <p:cNvPicPr>
            <a:picLocks noChangeAspect="1"/>
          </p:cNvPicPr>
          <p:nvPr/>
        </p:nvPicPr>
        <p:blipFill>
          <a:blip r:embed="rId3" cstate="print"/>
          <a:stretch>
            <a:fillRect/>
          </a:stretch>
        </p:blipFill>
        <p:spPr>
          <a:xfrm>
            <a:off x="7003087" y="990600"/>
            <a:ext cx="843075" cy="823722"/>
          </a:xfrm>
          <a:prstGeom prst="rect">
            <a:avLst/>
          </a:prstGeom>
        </p:spPr>
      </p:pic>
      <p:pic>
        <p:nvPicPr>
          <p:cNvPr id="15" name="Picture 14" descr="tower 7.jpg"/>
          <p:cNvPicPr>
            <a:picLocks noChangeAspect="1"/>
          </p:cNvPicPr>
          <p:nvPr/>
        </p:nvPicPr>
        <p:blipFill>
          <a:blip r:embed="rId4" cstate="print"/>
          <a:stretch>
            <a:fillRect/>
          </a:stretch>
        </p:blipFill>
        <p:spPr>
          <a:xfrm>
            <a:off x="6010049" y="990600"/>
            <a:ext cx="843075" cy="823722"/>
          </a:xfrm>
          <a:prstGeom prst="rect">
            <a:avLst/>
          </a:prstGeom>
        </p:spPr>
      </p:pic>
      <p:pic>
        <p:nvPicPr>
          <p:cNvPr id="17" name="Picture 16" descr="tower 8.jpg"/>
          <p:cNvPicPr>
            <a:picLocks noChangeAspect="1"/>
          </p:cNvPicPr>
          <p:nvPr/>
        </p:nvPicPr>
        <p:blipFill>
          <a:blip r:embed="rId5" cstate="print"/>
          <a:stretch>
            <a:fillRect/>
          </a:stretch>
        </p:blipFill>
        <p:spPr>
          <a:xfrm>
            <a:off x="7996124" y="990600"/>
            <a:ext cx="843076" cy="823722"/>
          </a:xfrm>
          <a:prstGeom prst="rect">
            <a:avLst/>
          </a:prstGeom>
        </p:spPr>
      </p:pic>
      <p:pic>
        <p:nvPicPr>
          <p:cNvPr id="18" name="Picture 17" descr="NEW MRL LOGO_ACD_0"/>
          <p:cNvPicPr>
            <a:picLocks noChangeAspect="1" noChangeArrowheads="1"/>
          </p:cNvPicPr>
          <p:nvPr/>
        </p:nvPicPr>
        <p:blipFill>
          <a:blip r:embed="rId6" cstate="print"/>
          <a:srcRect/>
          <a:stretch>
            <a:fillRect/>
          </a:stretch>
        </p:blipFill>
        <p:spPr bwMode="auto">
          <a:xfrm>
            <a:off x="152400" y="6342630"/>
            <a:ext cx="685800" cy="286770"/>
          </a:xfrm>
          <a:prstGeom prst="rect">
            <a:avLst/>
          </a:prstGeom>
          <a:noFill/>
        </p:spPr>
      </p:pic>
      <p:sp>
        <p:nvSpPr>
          <p:cNvPr id="14" name="Content Placeholder 2"/>
          <p:cNvSpPr>
            <a:spLocks noGrp="1"/>
          </p:cNvSpPr>
          <p:nvPr>
            <p:ph idx="1"/>
          </p:nvPr>
        </p:nvSpPr>
        <p:spPr>
          <a:xfrm>
            <a:off x="1981200" y="1981200"/>
            <a:ext cx="6705600" cy="39925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spTree>
      <p:nvGrpSpPr>
        <p:cNvPr id="1" name=""/>
        <p:cNvGrpSpPr/>
        <p:nvPr/>
      </p:nvGrpSpPr>
      <p:grpSpPr>
        <a:xfrm>
          <a:off x="0" y="0"/>
          <a:ext cx="0" cy="0"/>
          <a:chOff x="0" y="0"/>
          <a:chExt cx="0" cy="0"/>
        </a:xfrm>
      </p:grpSpPr>
      <p:sp>
        <p:nvSpPr>
          <p:cNvPr id="16" name="Rectangle 15"/>
          <p:cNvSpPr/>
          <p:nvPr userDrawn="1"/>
        </p:nvSpPr>
        <p:spPr>
          <a:xfrm>
            <a:off x="152400" y="1524000"/>
            <a:ext cx="14478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752600" y="1524000"/>
            <a:ext cx="5638800" cy="5105400"/>
          </a:xfrm>
          <a:prstGeom prst="rect">
            <a:avLst/>
          </a:prstGeom>
          <a:noFill/>
          <a:ln w="9525">
            <a:noFill/>
            <a:miter lim="800000"/>
            <a:headEnd/>
            <a:tailEnd/>
          </a:ln>
        </p:spPr>
      </p:pic>
      <p:sp>
        <p:nvSpPr>
          <p:cNvPr id="7" name="Rectangle 6"/>
          <p:cNvSpPr/>
          <p:nvPr/>
        </p:nvSpPr>
        <p:spPr>
          <a:xfrm>
            <a:off x="7543800" y="1524000"/>
            <a:ext cx="14478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5" name="Picture 14" descr="tower 7.jpg"/>
          <p:cNvPicPr>
            <a:picLocks noChangeAspect="1"/>
          </p:cNvPicPr>
          <p:nvPr/>
        </p:nvPicPr>
        <p:blipFill>
          <a:blip r:embed="rId3" cstate="print"/>
          <a:stretch>
            <a:fillRect/>
          </a:stretch>
        </p:blipFill>
        <p:spPr>
          <a:xfrm>
            <a:off x="6998115" y="990600"/>
            <a:ext cx="843075" cy="823722"/>
          </a:xfrm>
          <a:prstGeom prst="rect">
            <a:avLst/>
          </a:prstGeom>
        </p:spPr>
      </p:pic>
      <p:pic>
        <p:nvPicPr>
          <p:cNvPr id="18" name="Picture 17" descr="NEW MRL LOGO_ACD_0"/>
          <p:cNvPicPr>
            <a:picLocks noChangeAspect="1" noChangeArrowheads="1"/>
          </p:cNvPicPr>
          <p:nvPr/>
        </p:nvPicPr>
        <p:blipFill>
          <a:blip r:embed="rId4" cstate="print"/>
          <a:srcRect/>
          <a:stretch>
            <a:fillRect/>
          </a:stretch>
        </p:blipFill>
        <p:spPr bwMode="auto">
          <a:xfrm>
            <a:off x="152400" y="6342630"/>
            <a:ext cx="685800" cy="286770"/>
          </a:xfrm>
          <a:prstGeom prst="rect">
            <a:avLst/>
          </a:prstGeom>
          <a:noFill/>
        </p:spPr>
      </p:pic>
      <p:sp>
        <p:nvSpPr>
          <p:cNvPr id="14" name="Content Placeholder 2"/>
          <p:cNvSpPr>
            <a:spLocks noGrp="1"/>
          </p:cNvSpPr>
          <p:nvPr>
            <p:ph idx="1"/>
          </p:nvPr>
        </p:nvSpPr>
        <p:spPr>
          <a:xfrm>
            <a:off x="1981200" y="1981200"/>
            <a:ext cx="5181600" cy="39925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9" name="Picture 18" descr="watching.jpg"/>
          <p:cNvPicPr>
            <a:picLocks noChangeAspect="1"/>
          </p:cNvPicPr>
          <p:nvPr userDrawn="1"/>
        </p:nvPicPr>
        <p:blipFill>
          <a:blip r:embed="rId5" cstate="print"/>
          <a:stretch>
            <a:fillRect/>
          </a:stretch>
        </p:blipFill>
        <p:spPr>
          <a:xfrm>
            <a:off x="7981306" y="990600"/>
            <a:ext cx="857894" cy="838200"/>
          </a:xfrm>
          <a:prstGeom prst="rect">
            <a:avLst/>
          </a:prstGeom>
        </p:spPr>
      </p:pic>
      <p:pic>
        <p:nvPicPr>
          <p:cNvPr id="20" name="Picture 19" descr="LAPTOP.jpg"/>
          <p:cNvPicPr>
            <a:picLocks noChangeAspect="1"/>
          </p:cNvPicPr>
          <p:nvPr userDrawn="1"/>
        </p:nvPicPr>
        <p:blipFill>
          <a:blip r:embed="rId6" cstate="print"/>
          <a:stretch>
            <a:fillRect/>
          </a:stretch>
        </p:blipFill>
        <p:spPr>
          <a:xfrm>
            <a:off x="5935980" y="990600"/>
            <a:ext cx="922020" cy="838200"/>
          </a:xfrm>
          <a:prstGeom prst="rect">
            <a:avLst/>
          </a:prstGeom>
        </p:spPr>
      </p:pic>
      <p:sp>
        <p:nvSpPr>
          <p:cNvPr id="17"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1676400" y="1524001"/>
            <a:ext cx="7239000" cy="5105400"/>
          </a:xfrm>
          <a:prstGeom prst="rect">
            <a:avLst/>
          </a:prstGeom>
          <a:noFill/>
          <a:ln w="9525">
            <a:noFill/>
            <a:miter lim="800000"/>
            <a:headEnd/>
            <a:tailEnd/>
          </a:ln>
        </p:spPr>
      </p:pic>
      <p:sp>
        <p:nvSpPr>
          <p:cNvPr id="7" name="Rectangle 6"/>
          <p:cNvSpPr/>
          <p:nvPr/>
        </p:nvSpPr>
        <p:spPr>
          <a:xfrm>
            <a:off x="1524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7630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25A1C66-8F81-4604-9F69-FF7C8166A23D}" type="slidenum">
              <a:rPr lang="en-US" smtClean="0"/>
              <a:pPr>
                <a:defRPr/>
              </a:pPr>
              <a:t>‹#›</a:t>
            </a:fld>
            <a:endParaRPr lang="en-US" dirty="0"/>
          </a:p>
        </p:txBody>
      </p:sp>
      <p:pic>
        <p:nvPicPr>
          <p:cNvPr id="13" name="Picture 12" descr="TOWER.jpg"/>
          <p:cNvPicPr>
            <a:picLocks noChangeAspect="1"/>
          </p:cNvPicPr>
          <p:nvPr/>
        </p:nvPicPr>
        <p:blipFill>
          <a:blip r:embed="rId3" cstate="print"/>
          <a:stretch>
            <a:fillRect/>
          </a:stretch>
        </p:blipFill>
        <p:spPr>
          <a:xfrm>
            <a:off x="5867400" y="990600"/>
            <a:ext cx="857922" cy="838200"/>
          </a:xfrm>
          <a:prstGeom prst="rect">
            <a:avLst/>
          </a:prstGeom>
        </p:spPr>
      </p:pic>
      <p:pic>
        <p:nvPicPr>
          <p:cNvPr id="17" name="Picture 16" descr="TOWER2.jpg"/>
          <p:cNvPicPr>
            <a:picLocks noChangeAspect="1"/>
          </p:cNvPicPr>
          <p:nvPr/>
        </p:nvPicPr>
        <p:blipFill>
          <a:blip r:embed="rId4" cstate="print"/>
          <a:stretch>
            <a:fillRect/>
          </a:stretch>
        </p:blipFill>
        <p:spPr>
          <a:xfrm>
            <a:off x="7868411" y="990600"/>
            <a:ext cx="859155" cy="838200"/>
          </a:xfrm>
          <a:prstGeom prst="rect">
            <a:avLst/>
          </a:prstGeom>
        </p:spPr>
      </p:pic>
      <p:pic>
        <p:nvPicPr>
          <p:cNvPr id="20" name="Picture 19" descr="TABLET.jpg"/>
          <p:cNvPicPr>
            <a:picLocks noChangeAspect="1"/>
          </p:cNvPicPr>
          <p:nvPr/>
        </p:nvPicPr>
        <p:blipFill>
          <a:blip r:embed="rId5" cstate="print"/>
          <a:stretch>
            <a:fillRect/>
          </a:stretch>
        </p:blipFill>
        <p:spPr>
          <a:xfrm>
            <a:off x="6867920" y="990600"/>
            <a:ext cx="857894" cy="838200"/>
          </a:xfrm>
          <a:prstGeom prst="rect">
            <a:avLst/>
          </a:prstGeom>
        </p:spPr>
      </p:pic>
      <p:pic>
        <p:nvPicPr>
          <p:cNvPr id="14" name="Picture 13" descr="NEW MRL LOGO_ACD_0"/>
          <p:cNvPicPr>
            <a:picLocks noChangeAspect="1" noChangeArrowheads="1"/>
          </p:cNvPicPr>
          <p:nvPr/>
        </p:nvPicPr>
        <p:blipFill>
          <a:blip r:embed="rId6" cstate="print"/>
          <a:srcRect/>
          <a:stretch>
            <a:fillRect/>
          </a:stretch>
        </p:blipFill>
        <p:spPr bwMode="auto">
          <a:xfrm>
            <a:off x="152400" y="6342630"/>
            <a:ext cx="685800" cy="286770"/>
          </a:xfrm>
          <a:prstGeom prst="rect">
            <a:avLst/>
          </a:prstGeom>
          <a:noFill/>
        </p:spPr>
      </p:pic>
      <p:sp>
        <p:nvSpPr>
          <p:cNvPr id="15" name="Content Placeholder 2"/>
          <p:cNvSpPr>
            <a:spLocks noGrp="1"/>
          </p:cNvSpPr>
          <p:nvPr>
            <p:ph idx="1"/>
          </p:nvPr>
        </p:nvSpPr>
        <p:spPr>
          <a:xfrm>
            <a:off x="1981200" y="1981200"/>
            <a:ext cx="6705600" cy="39925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16" name="Rectangle 15"/>
          <p:cNvSpPr/>
          <p:nvPr userDrawn="1"/>
        </p:nvSpPr>
        <p:spPr>
          <a:xfrm>
            <a:off x="75438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3" name="Picture 3"/>
          <p:cNvPicPr>
            <a:picLocks noChangeAspect="1" noChangeArrowheads="1"/>
          </p:cNvPicPr>
          <p:nvPr/>
        </p:nvPicPr>
        <p:blipFill>
          <a:blip r:embed="rId2" cstate="print"/>
          <a:srcRect/>
          <a:stretch>
            <a:fillRect/>
          </a:stretch>
        </p:blipFill>
        <p:spPr bwMode="auto">
          <a:xfrm>
            <a:off x="1676400" y="1524001"/>
            <a:ext cx="5715000" cy="5105400"/>
          </a:xfrm>
          <a:prstGeom prst="rect">
            <a:avLst/>
          </a:prstGeom>
          <a:noFill/>
          <a:ln w="9525">
            <a:noFill/>
            <a:miter lim="800000"/>
            <a:headEnd/>
            <a:tailEnd/>
          </a:ln>
        </p:spPr>
      </p:pic>
      <p:sp>
        <p:nvSpPr>
          <p:cNvPr id="7" name="Rectangle 6"/>
          <p:cNvSpPr/>
          <p:nvPr/>
        </p:nvSpPr>
        <p:spPr>
          <a:xfrm>
            <a:off x="1524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7630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705600" y="6324600"/>
            <a:ext cx="2133600" cy="365125"/>
          </a:xfrm>
        </p:spPr>
        <p:txBody>
          <a:bodyPr/>
          <a:lstStyle/>
          <a:p>
            <a:pPr>
              <a:defRPr/>
            </a:pPr>
            <a:fld id="{925A1C66-8F81-4604-9F69-FF7C8166A23D}" type="slidenum">
              <a:rPr lang="en-US" smtClean="0"/>
              <a:pPr>
                <a:defRPr/>
              </a:pPr>
              <a:t>‹#›</a:t>
            </a:fld>
            <a:endParaRPr lang="en-US" dirty="0"/>
          </a:p>
        </p:txBody>
      </p:sp>
      <p:pic>
        <p:nvPicPr>
          <p:cNvPr id="17" name="Picture 16" descr="TOWER2.jpg"/>
          <p:cNvPicPr>
            <a:picLocks noChangeAspect="1"/>
          </p:cNvPicPr>
          <p:nvPr/>
        </p:nvPicPr>
        <p:blipFill>
          <a:blip r:embed="rId3" cstate="print"/>
          <a:stretch>
            <a:fillRect/>
          </a:stretch>
        </p:blipFill>
        <p:spPr>
          <a:xfrm>
            <a:off x="7868411" y="990600"/>
            <a:ext cx="859155" cy="838200"/>
          </a:xfrm>
          <a:prstGeom prst="rect">
            <a:avLst/>
          </a:prstGeom>
        </p:spPr>
      </p:pic>
      <p:pic>
        <p:nvPicPr>
          <p:cNvPr id="20" name="Picture 19" descr="TABLET.jpg"/>
          <p:cNvPicPr>
            <a:picLocks noChangeAspect="1"/>
          </p:cNvPicPr>
          <p:nvPr/>
        </p:nvPicPr>
        <p:blipFill>
          <a:blip r:embed="rId4" cstate="print"/>
          <a:stretch>
            <a:fillRect/>
          </a:stretch>
        </p:blipFill>
        <p:spPr>
          <a:xfrm>
            <a:off x="6867920" y="990600"/>
            <a:ext cx="857894" cy="838200"/>
          </a:xfrm>
          <a:prstGeom prst="rect">
            <a:avLst/>
          </a:prstGeom>
        </p:spPr>
      </p:pic>
      <p:pic>
        <p:nvPicPr>
          <p:cNvPr id="14" name="Picture 13" descr="NEW MRL LOGO_ACD_0"/>
          <p:cNvPicPr>
            <a:picLocks noChangeAspect="1" noChangeArrowheads="1"/>
          </p:cNvPicPr>
          <p:nvPr/>
        </p:nvPicPr>
        <p:blipFill>
          <a:blip r:embed="rId5" cstate="print"/>
          <a:srcRect/>
          <a:stretch>
            <a:fillRect/>
          </a:stretch>
        </p:blipFill>
        <p:spPr bwMode="auto">
          <a:xfrm>
            <a:off x="152400" y="6342630"/>
            <a:ext cx="685800" cy="286770"/>
          </a:xfrm>
          <a:prstGeom prst="rect">
            <a:avLst/>
          </a:prstGeom>
          <a:noFill/>
        </p:spPr>
      </p:pic>
      <p:sp>
        <p:nvSpPr>
          <p:cNvPr id="15" name="Content Placeholder 2"/>
          <p:cNvSpPr>
            <a:spLocks noGrp="1"/>
          </p:cNvSpPr>
          <p:nvPr>
            <p:ph idx="1"/>
          </p:nvPr>
        </p:nvSpPr>
        <p:spPr>
          <a:xfrm>
            <a:off x="1981200" y="2209800"/>
            <a:ext cx="4876800" cy="37639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8" name="Picture 17" descr="FIBER BOX.jpg"/>
          <p:cNvPicPr>
            <a:picLocks noChangeAspect="1"/>
          </p:cNvPicPr>
          <p:nvPr userDrawn="1"/>
        </p:nvPicPr>
        <p:blipFill>
          <a:blip r:embed="rId6" cstate="print"/>
          <a:stretch>
            <a:fillRect/>
          </a:stretch>
        </p:blipFill>
        <p:spPr>
          <a:xfrm>
            <a:off x="5841873" y="990600"/>
            <a:ext cx="859155" cy="838200"/>
          </a:xfrm>
          <a:prstGeom prst="rect">
            <a:avLst/>
          </a:prstGeom>
        </p:spPr>
      </p:pic>
      <p:sp>
        <p:nvSpPr>
          <p:cNvPr id="13"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a:off x="1676400" y="1524000"/>
            <a:ext cx="7315200" cy="51816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8" name="Picture 7" descr="TOWER3.jpg"/>
          <p:cNvPicPr>
            <a:picLocks noChangeAspect="1"/>
          </p:cNvPicPr>
          <p:nvPr/>
        </p:nvPicPr>
        <p:blipFill>
          <a:blip r:embed="rId3" cstate="print"/>
          <a:stretch>
            <a:fillRect/>
          </a:stretch>
        </p:blipFill>
        <p:spPr>
          <a:xfrm>
            <a:off x="6858000" y="990600"/>
            <a:ext cx="922020" cy="838200"/>
          </a:xfrm>
          <a:prstGeom prst="rect">
            <a:avLst/>
          </a:prstGeom>
        </p:spPr>
      </p:pic>
      <p:pic>
        <p:nvPicPr>
          <p:cNvPr id="11" name="Picture 10" descr="LAPTOP.jpg"/>
          <p:cNvPicPr>
            <a:picLocks noChangeAspect="1"/>
          </p:cNvPicPr>
          <p:nvPr/>
        </p:nvPicPr>
        <p:blipFill>
          <a:blip r:embed="rId4" cstate="print"/>
          <a:stretch>
            <a:fillRect/>
          </a:stretch>
        </p:blipFill>
        <p:spPr>
          <a:xfrm>
            <a:off x="5791200" y="990600"/>
            <a:ext cx="922020" cy="838200"/>
          </a:xfrm>
          <a:prstGeom prst="rect">
            <a:avLst/>
          </a:prstGeom>
        </p:spPr>
      </p:pic>
      <p:pic>
        <p:nvPicPr>
          <p:cNvPr id="12" name="Picture 11" descr="phone2.jpg"/>
          <p:cNvPicPr>
            <a:picLocks noChangeAspect="1"/>
          </p:cNvPicPr>
          <p:nvPr/>
        </p:nvPicPr>
        <p:blipFill>
          <a:blip r:embed="rId5" cstate="print"/>
          <a:stretch>
            <a:fillRect/>
          </a:stretch>
        </p:blipFill>
        <p:spPr>
          <a:xfrm>
            <a:off x="7921523" y="990600"/>
            <a:ext cx="917678" cy="838200"/>
          </a:xfrm>
          <a:prstGeom prst="rect">
            <a:avLst/>
          </a:prstGeom>
        </p:spPr>
      </p:pic>
      <p:pic>
        <p:nvPicPr>
          <p:cNvPr id="13" name="Picture 12" descr="NEW MRL LOGO_ACD_0"/>
          <p:cNvPicPr>
            <a:picLocks noChangeAspect="1" noChangeArrowheads="1"/>
          </p:cNvPicPr>
          <p:nvPr/>
        </p:nvPicPr>
        <p:blipFill>
          <a:blip r:embed="rId6" cstate="print"/>
          <a:srcRect/>
          <a:stretch>
            <a:fillRect/>
          </a:stretch>
        </p:blipFill>
        <p:spPr bwMode="auto">
          <a:xfrm>
            <a:off x="152400" y="6418830"/>
            <a:ext cx="685800" cy="286770"/>
          </a:xfrm>
          <a:prstGeom prst="rect">
            <a:avLst/>
          </a:prstGeom>
          <a:noFill/>
        </p:spPr>
      </p:pic>
      <p:sp>
        <p:nvSpPr>
          <p:cNvPr id="14" name="Content Placeholder 2"/>
          <p:cNvSpPr>
            <a:spLocks noGrp="1"/>
          </p:cNvSpPr>
          <p:nvPr>
            <p:ph idx="1"/>
          </p:nvPr>
        </p:nvSpPr>
        <p:spPr>
          <a:xfrm>
            <a:off x="1981200" y="1981200"/>
            <a:ext cx="6705600" cy="39925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6248400" y="1447800"/>
            <a:ext cx="2721151" cy="5181600"/>
          </a:xfrm>
          <a:prstGeom prst="rect">
            <a:avLst/>
          </a:prstGeom>
          <a:noFill/>
          <a:ln w="9525">
            <a:noFill/>
            <a:miter lim="800000"/>
            <a:headEnd/>
            <a:tailEnd/>
          </a:ln>
        </p:spPr>
      </p:pic>
      <p:sp>
        <p:nvSpPr>
          <p:cNvPr id="7" name="Rectangle 6"/>
          <p:cNvSpPr/>
          <p:nvPr/>
        </p:nvSpPr>
        <p:spPr>
          <a:xfrm>
            <a:off x="152400" y="1447800"/>
            <a:ext cx="59436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 name="Date Placeholder 3"/>
          <p:cNvSpPr>
            <a:spLocks noGrp="1"/>
          </p:cNvSpPr>
          <p:nvPr>
            <p:ph type="dt" sz="half" idx="10"/>
          </p:nvPr>
        </p:nvSpPr>
        <p:spPr/>
        <p:txBody>
          <a:bodyPr/>
          <a:lstStyle/>
          <a:p>
            <a:pPr>
              <a:defRPr/>
            </a:pPr>
            <a:endParaRPr lang="en-US" dirty="0"/>
          </a:p>
        </p:txBody>
      </p:sp>
      <p:sp>
        <p:nvSpPr>
          <p:cNvPr id="12" name="Content Placeholder 2"/>
          <p:cNvSpPr>
            <a:spLocks noGrp="1"/>
          </p:cNvSpPr>
          <p:nvPr>
            <p:ph idx="1"/>
          </p:nvPr>
        </p:nvSpPr>
        <p:spPr>
          <a:xfrm>
            <a:off x="533400" y="1828800"/>
            <a:ext cx="5181600" cy="42211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1" name="Picture 12" descr="NEW MRL LOGO_ACD_0"/>
          <p:cNvPicPr>
            <a:picLocks noChangeAspect="1" noChangeArrowheads="1"/>
          </p:cNvPicPr>
          <p:nvPr/>
        </p:nvPicPr>
        <p:blipFill>
          <a:blip r:embed="rId3" cstate="print"/>
          <a:srcRect/>
          <a:stretch>
            <a:fillRect/>
          </a:stretch>
        </p:blipFill>
        <p:spPr bwMode="auto">
          <a:xfrm>
            <a:off x="152400" y="6400800"/>
            <a:ext cx="685800" cy="286770"/>
          </a:xfrm>
          <a:prstGeom prst="rect">
            <a:avLst/>
          </a:prstGeom>
          <a:noFill/>
        </p:spPr>
      </p:pic>
      <p:sp>
        <p:nvSpPr>
          <p:cNvPr id="9"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9_Title and Content">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676400" y="1524000"/>
            <a:ext cx="7330472" cy="5105400"/>
          </a:xfrm>
          <a:prstGeom prst="rect">
            <a:avLst/>
          </a:prstGeom>
          <a:noFill/>
          <a:ln w="9525">
            <a:noFill/>
            <a:miter lim="800000"/>
            <a:headEnd/>
            <a:tailEnd/>
          </a:ln>
        </p:spPr>
      </p:pic>
      <p:sp>
        <p:nvSpPr>
          <p:cNvPr id="7" name="Rectangle 6"/>
          <p:cNvSpPr/>
          <p:nvPr/>
        </p:nvSpPr>
        <p:spPr>
          <a:xfrm>
            <a:off x="1524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981200" y="1981200"/>
            <a:ext cx="6705600" cy="39925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20" name="Picture 19" descr="FIBER BOX.jpg"/>
          <p:cNvPicPr>
            <a:picLocks noChangeAspect="1"/>
          </p:cNvPicPr>
          <p:nvPr/>
        </p:nvPicPr>
        <p:blipFill>
          <a:blip r:embed="rId3" cstate="print"/>
          <a:stretch>
            <a:fillRect/>
          </a:stretch>
        </p:blipFill>
        <p:spPr>
          <a:xfrm>
            <a:off x="7010399" y="990600"/>
            <a:ext cx="859155" cy="838200"/>
          </a:xfrm>
          <a:prstGeom prst="rect">
            <a:avLst/>
          </a:prstGeom>
        </p:spPr>
      </p:pic>
      <p:pic>
        <p:nvPicPr>
          <p:cNvPr id="21" name="Picture 20" descr="chip.jpg"/>
          <p:cNvPicPr>
            <a:picLocks noChangeAspect="1"/>
          </p:cNvPicPr>
          <p:nvPr/>
        </p:nvPicPr>
        <p:blipFill>
          <a:blip r:embed="rId4" cstate="print"/>
          <a:stretch>
            <a:fillRect/>
          </a:stretch>
        </p:blipFill>
        <p:spPr>
          <a:xfrm>
            <a:off x="6000106" y="990600"/>
            <a:ext cx="857894" cy="838200"/>
          </a:xfrm>
          <a:prstGeom prst="rect">
            <a:avLst/>
          </a:prstGeom>
        </p:spPr>
      </p:pic>
      <p:pic>
        <p:nvPicPr>
          <p:cNvPr id="23" name="Picture 22" descr="NEW MRL LOGO_ACD_0"/>
          <p:cNvPicPr>
            <a:picLocks noChangeAspect="1" noChangeArrowheads="1"/>
          </p:cNvPicPr>
          <p:nvPr/>
        </p:nvPicPr>
        <p:blipFill>
          <a:blip r:embed="rId5" cstate="print"/>
          <a:srcRect/>
          <a:stretch>
            <a:fillRect/>
          </a:stretch>
        </p:blipFill>
        <p:spPr bwMode="auto">
          <a:xfrm>
            <a:off x="152400" y="6342630"/>
            <a:ext cx="685800" cy="286770"/>
          </a:xfrm>
          <a:prstGeom prst="rect">
            <a:avLst/>
          </a:prstGeom>
          <a:noFill/>
        </p:spPr>
      </p:pic>
      <p:pic>
        <p:nvPicPr>
          <p:cNvPr id="15" name="Picture 14" descr="FO Wall.jpg"/>
          <p:cNvPicPr>
            <a:picLocks noChangeAspect="1"/>
          </p:cNvPicPr>
          <p:nvPr userDrawn="1"/>
        </p:nvPicPr>
        <p:blipFill>
          <a:blip r:embed="rId6" cstate="print"/>
          <a:stretch>
            <a:fillRect/>
          </a:stretch>
        </p:blipFill>
        <p:spPr>
          <a:xfrm>
            <a:off x="8000999" y="990600"/>
            <a:ext cx="857893" cy="838199"/>
          </a:xfrm>
          <a:prstGeom prst="rect">
            <a:avLst/>
          </a:prstGeom>
        </p:spPr>
      </p:pic>
      <p:sp>
        <p:nvSpPr>
          <p:cNvPr id="14"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cstate="print"/>
          <a:srcRect/>
          <a:stretch>
            <a:fillRect/>
          </a:stretch>
        </p:blipFill>
        <p:spPr bwMode="auto">
          <a:xfrm>
            <a:off x="1676400" y="1524000"/>
            <a:ext cx="7315200" cy="5105400"/>
          </a:xfrm>
          <a:prstGeom prst="rect">
            <a:avLst/>
          </a:prstGeom>
          <a:noFill/>
          <a:ln w="9525">
            <a:noFill/>
            <a:miter lim="800000"/>
            <a:headEnd/>
            <a:tailEnd/>
          </a:ln>
        </p:spPr>
      </p:pic>
      <p:sp>
        <p:nvSpPr>
          <p:cNvPr id="7" name="Rectangle 6"/>
          <p:cNvSpPr/>
          <p:nvPr/>
        </p:nvSpPr>
        <p:spPr>
          <a:xfrm>
            <a:off x="1524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3" name="Picture 12" descr="KEYBOARD.jpg"/>
          <p:cNvPicPr>
            <a:picLocks noChangeAspect="1"/>
          </p:cNvPicPr>
          <p:nvPr/>
        </p:nvPicPr>
        <p:blipFill>
          <a:blip r:embed="rId3" cstate="print"/>
          <a:stretch>
            <a:fillRect/>
          </a:stretch>
        </p:blipFill>
        <p:spPr>
          <a:xfrm>
            <a:off x="6019800" y="990600"/>
            <a:ext cx="835914" cy="815526"/>
          </a:xfrm>
          <a:prstGeom prst="rect">
            <a:avLst/>
          </a:prstGeom>
        </p:spPr>
      </p:pic>
      <p:pic>
        <p:nvPicPr>
          <p:cNvPr id="14" name="Picture 13" descr="CIRCUITS.jpg"/>
          <p:cNvPicPr>
            <a:picLocks noChangeAspect="1"/>
          </p:cNvPicPr>
          <p:nvPr/>
        </p:nvPicPr>
        <p:blipFill>
          <a:blip r:embed="rId4" cstate="print"/>
          <a:stretch>
            <a:fillRect/>
          </a:stretch>
        </p:blipFill>
        <p:spPr>
          <a:xfrm>
            <a:off x="7010400" y="990600"/>
            <a:ext cx="835914" cy="815526"/>
          </a:xfrm>
          <a:prstGeom prst="rect">
            <a:avLst/>
          </a:prstGeom>
        </p:spPr>
      </p:pic>
      <p:pic>
        <p:nvPicPr>
          <p:cNvPr id="15" name="Picture 14" descr="FIBER BOX.jpg"/>
          <p:cNvPicPr>
            <a:picLocks noChangeAspect="1"/>
          </p:cNvPicPr>
          <p:nvPr/>
        </p:nvPicPr>
        <p:blipFill>
          <a:blip r:embed="rId5" cstate="print"/>
          <a:stretch>
            <a:fillRect/>
          </a:stretch>
        </p:blipFill>
        <p:spPr>
          <a:xfrm>
            <a:off x="8001000" y="990600"/>
            <a:ext cx="833628" cy="813296"/>
          </a:xfrm>
          <a:prstGeom prst="rect">
            <a:avLst/>
          </a:prstGeom>
        </p:spPr>
      </p:pic>
      <p:pic>
        <p:nvPicPr>
          <p:cNvPr id="16" name="Picture 15" descr="NEW MRL LOGO_ACD_0"/>
          <p:cNvPicPr>
            <a:picLocks noChangeAspect="1" noChangeArrowheads="1"/>
          </p:cNvPicPr>
          <p:nvPr/>
        </p:nvPicPr>
        <p:blipFill>
          <a:blip r:embed="rId6" cstate="print"/>
          <a:srcRect/>
          <a:stretch>
            <a:fillRect/>
          </a:stretch>
        </p:blipFill>
        <p:spPr bwMode="auto">
          <a:xfrm>
            <a:off x="152400" y="6342630"/>
            <a:ext cx="685800" cy="286770"/>
          </a:xfrm>
          <a:prstGeom prst="rect">
            <a:avLst/>
          </a:prstGeom>
          <a:noFill/>
        </p:spPr>
      </p:pic>
      <p:sp>
        <p:nvSpPr>
          <p:cNvPr id="17" name="Content Placeholder 2"/>
          <p:cNvSpPr>
            <a:spLocks noGrp="1"/>
          </p:cNvSpPr>
          <p:nvPr>
            <p:ph idx="1"/>
          </p:nvPr>
        </p:nvSpPr>
        <p:spPr>
          <a:xfrm>
            <a:off x="1981200" y="1981200"/>
            <a:ext cx="6705600" cy="39925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1676400" y="1524000"/>
            <a:ext cx="7315200" cy="5133975"/>
          </a:xfrm>
          <a:prstGeom prst="rect">
            <a:avLst/>
          </a:prstGeom>
          <a:noFill/>
          <a:ln w="9525">
            <a:noFill/>
            <a:miter lim="800000"/>
            <a:headEnd/>
            <a:tailEnd/>
          </a:ln>
        </p:spPr>
      </p:pic>
      <p:sp>
        <p:nvSpPr>
          <p:cNvPr id="7" name="Rectangle 6"/>
          <p:cNvSpPr/>
          <p:nvPr/>
        </p:nvSpPr>
        <p:spPr>
          <a:xfrm>
            <a:off x="1524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1" name="Picture 10" descr="phone.jpg"/>
          <p:cNvPicPr>
            <a:picLocks noChangeAspect="1"/>
          </p:cNvPicPr>
          <p:nvPr/>
        </p:nvPicPr>
        <p:blipFill>
          <a:blip r:embed="rId3" cstate="print"/>
          <a:stretch>
            <a:fillRect/>
          </a:stretch>
        </p:blipFill>
        <p:spPr>
          <a:xfrm flipH="1">
            <a:off x="5943600" y="990599"/>
            <a:ext cx="838200" cy="865979"/>
          </a:xfrm>
          <a:prstGeom prst="rect">
            <a:avLst/>
          </a:prstGeom>
        </p:spPr>
      </p:pic>
      <p:pic>
        <p:nvPicPr>
          <p:cNvPr id="14" name="Picture 13" descr="HOUSE.jpg"/>
          <p:cNvPicPr>
            <a:picLocks noChangeAspect="1"/>
          </p:cNvPicPr>
          <p:nvPr/>
        </p:nvPicPr>
        <p:blipFill>
          <a:blip r:embed="rId4" cstate="print"/>
          <a:stretch>
            <a:fillRect/>
          </a:stretch>
        </p:blipFill>
        <p:spPr>
          <a:xfrm>
            <a:off x="6951711" y="990600"/>
            <a:ext cx="857894" cy="838200"/>
          </a:xfrm>
          <a:prstGeom prst="rect">
            <a:avLst/>
          </a:prstGeom>
        </p:spPr>
      </p:pic>
      <p:pic>
        <p:nvPicPr>
          <p:cNvPr id="15" name="Picture 14" descr="HOOKUP.jpg"/>
          <p:cNvPicPr>
            <a:picLocks noChangeAspect="1"/>
          </p:cNvPicPr>
          <p:nvPr/>
        </p:nvPicPr>
        <p:blipFill>
          <a:blip r:embed="rId5" cstate="print"/>
          <a:stretch>
            <a:fillRect/>
          </a:stretch>
        </p:blipFill>
        <p:spPr>
          <a:xfrm flipH="1">
            <a:off x="7979516" y="990599"/>
            <a:ext cx="859684" cy="839949"/>
          </a:xfrm>
          <a:prstGeom prst="rect">
            <a:avLst/>
          </a:prstGeom>
        </p:spPr>
      </p:pic>
      <p:pic>
        <p:nvPicPr>
          <p:cNvPr id="13" name="Picture 12" descr="NEW MRL LOGO_ACD_0"/>
          <p:cNvPicPr>
            <a:picLocks noChangeAspect="1" noChangeArrowheads="1"/>
          </p:cNvPicPr>
          <p:nvPr/>
        </p:nvPicPr>
        <p:blipFill>
          <a:blip r:embed="rId6" cstate="print"/>
          <a:srcRect/>
          <a:stretch>
            <a:fillRect/>
          </a:stretch>
        </p:blipFill>
        <p:spPr bwMode="auto">
          <a:xfrm>
            <a:off x="152400" y="6342630"/>
            <a:ext cx="685800" cy="286770"/>
          </a:xfrm>
          <a:prstGeom prst="rect">
            <a:avLst/>
          </a:prstGeom>
          <a:noFill/>
        </p:spPr>
      </p:pic>
      <p:sp>
        <p:nvSpPr>
          <p:cNvPr id="16" name="Content Placeholder 2"/>
          <p:cNvSpPr>
            <a:spLocks noGrp="1"/>
          </p:cNvSpPr>
          <p:nvPr>
            <p:ph idx="1"/>
          </p:nvPr>
        </p:nvSpPr>
        <p:spPr>
          <a:xfrm>
            <a:off x="1981200" y="1981200"/>
            <a:ext cx="6705600" cy="39925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1_Title and Content">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676400" y="1524000"/>
            <a:ext cx="7330472" cy="5105400"/>
          </a:xfrm>
          <a:prstGeom prst="rect">
            <a:avLst/>
          </a:prstGeom>
          <a:noFill/>
          <a:ln w="9525">
            <a:noFill/>
            <a:miter lim="800000"/>
            <a:headEnd/>
            <a:tailEnd/>
          </a:ln>
        </p:spPr>
      </p:pic>
      <p:sp>
        <p:nvSpPr>
          <p:cNvPr id="7" name="Rectangle 6"/>
          <p:cNvSpPr/>
          <p:nvPr/>
        </p:nvSpPr>
        <p:spPr>
          <a:xfrm>
            <a:off x="1524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981200" y="1981200"/>
            <a:ext cx="6705600" cy="39925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5" name="Picture 14" descr="TOWER3.jpg"/>
          <p:cNvPicPr>
            <a:picLocks noChangeAspect="1"/>
          </p:cNvPicPr>
          <p:nvPr/>
        </p:nvPicPr>
        <p:blipFill>
          <a:blip r:embed="rId3" cstate="print"/>
          <a:stretch>
            <a:fillRect/>
          </a:stretch>
        </p:blipFill>
        <p:spPr>
          <a:xfrm>
            <a:off x="7010400" y="990600"/>
            <a:ext cx="838200" cy="838200"/>
          </a:xfrm>
          <a:prstGeom prst="rect">
            <a:avLst/>
          </a:prstGeom>
        </p:spPr>
      </p:pic>
      <p:pic>
        <p:nvPicPr>
          <p:cNvPr id="18" name="Picture 17" descr="TOUCH.jpg"/>
          <p:cNvPicPr>
            <a:picLocks noChangeAspect="1"/>
          </p:cNvPicPr>
          <p:nvPr/>
        </p:nvPicPr>
        <p:blipFill>
          <a:blip r:embed="rId4" cstate="print"/>
          <a:stretch>
            <a:fillRect/>
          </a:stretch>
        </p:blipFill>
        <p:spPr>
          <a:xfrm>
            <a:off x="6019800" y="990600"/>
            <a:ext cx="843075" cy="823722"/>
          </a:xfrm>
          <a:prstGeom prst="rect">
            <a:avLst/>
          </a:prstGeom>
        </p:spPr>
      </p:pic>
      <p:pic>
        <p:nvPicPr>
          <p:cNvPr id="19" name="Picture 18" descr="CLOUDS.jpg"/>
          <p:cNvPicPr>
            <a:picLocks noChangeAspect="1"/>
          </p:cNvPicPr>
          <p:nvPr/>
        </p:nvPicPr>
        <p:blipFill>
          <a:blip r:embed="rId5" cstate="print"/>
          <a:stretch>
            <a:fillRect/>
          </a:stretch>
        </p:blipFill>
        <p:spPr>
          <a:xfrm>
            <a:off x="7981816" y="990600"/>
            <a:ext cx="857384" cy="838200"/>
          </a:xfrm>
          <a:prstGeom prst="rect">
            <a:avLst/>
          </a:prstGeom>
        </p:spPr>
      </p:pic>
      <p:pic>
        <p:nvPicPr>
          <p:cNvPr id="13" name="Picture 12" descr="NEW MRL LOGO_ACD_0"/>
          <p:cNvPicPr>
            <a:picLocks noChangeAspect="1" noChangeArrowheads="1"/>
          </p:cNvPicPr>
          <p:nvPr/>
        </p:nvPicPr>
        <p:blipFill>
          <a:blip r:embed="rId6" cstate="print"/>
          <a:srcRect/>
          <a:stretch>
            <a:fillRect/>
          </a:stretch>
        </p:blipFill>
        <p:spPr bwMode="auto">
          <a:xfrm>
            <a:off x="152400" y="6342630"/>
            <a:ext cx="685800" cy="286770"/>
          </a:xfrm>
          <a:prstGeom prst="rect">
            <a:avLst/>
          </a:prstGeom>
          <a:noFill/>
        </p:spPr>
      </p:pic>
      <p:sp>
        <p:nvSpPr>
          <p:cNvPr id="14"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p:nvSpPr>
        <p:spPr>
          <a:xfrm>
            <a:off x="2971800" y="1447800"/>
            <a:ext cx="60198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 name="Date Placeholder 3"/>
          <p:cNvSpPr>
            <a:spLocks noGrp="1"/>
          </p:cNvSpPr>
          <p:nvPr>
            <p:ph type="dt" sz="half" idx="10"/>
          </p:nvPr>
        </p:nvSpPr>
        <p:spPr/>
        <p:txBody>
          <a:bodyPr/>
          <a:lstStyle/>
          <a:p>
            <a:pPr>
              <a:defRPr/>
            </a:pPr>
            <a:endParaRPr lang="en-US" dirty="0"/>
          </a:p>
        </p:txBody>
      </p:sp>
      <p:pic>
        <p:nvPicPr>
          <p:cNvPr id="10" name="Picture 9" descr="phone.jpg"/>
          <p:cNvPicPr>
            <a:picLocks noChangeAspect="1"/>
          </p:cNvPicPr>
          <p:nvPr/>
        </p:nvPicPr>
        <p:blipFill>
          <a:blip r:embed="rId2" cstate="print"/>
          <a:stretch>
            <a:fillRect/>
          </a:stretch>
        </p:blipFill>
        <p:spPr>
          <a:xfrm flipH="1">
            <a:off x="0" y="4038600"/>
            <a:ext cx="2971800" cy="2743200"/>
          </a:xfrm>
          <a:prstGeom prst="rect">
            <a:avLst/>
          </a:prstGeom>
        </p:spPr>
      </p:pic>
      <p:sp>
        <p:nvSpPr>
          <p:cNvPr id="12" name="Content Placeholder 2"/>
          <p:cNvSpPr>
            <a:spLocks noGrp="1"/>
          </p:cNvSpPr>
          <p:nvPr>
            <p:ph idx="1"/>
          </p:nvPr>
        </p:nvSpPr>
        <p:spPr>
          <a:xfrm>
            <a:off x="3429000" y="1951037"/>
            <a:ext cx="5181600" cy="42211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3" name="Picture 12" descr="LAPTOP.jpg"/>
          <p:cNvPicPr>
            <a:picLocks noChangeAspect="1"/>
          </p:cNvPicPr>
          <p:nvPr/>
        </p:nvPicPr>
        <p:blipFill>
          <a:blip r:embed="rId3" cstate="print"/>
          <a:srcRect l="2913" t="2670" r="9584" b="3883"/>
          <a:stretch>
            <a:fillRect/>
          </a:stretch>
        </p:blipFill>
        <p:spPr>
          <a:xfrm>
            <a:off x="0" y="1371600"/>
            <a:ext cx="2819400" cy="2667000"/>
          </a:xfrm>
          <a:prstGeom prst="rect">
            <a:avLst/>
          </a:prstGeom>
        </p:spPr>
      </p:pic>
      <p:pic>
        <p:nvPicPr>
          <p:cNvPr id="15" name="Picture 14" descr="NEW MRL LOGO_ACD_0"/>
          <p:cNvPicPr>
            <a:picLocks noChangeAspect="1" noChangeArrowheads="1"/>
          </p:cNvPicPr>
          <p:nvPr/>
        </p:nvPicPr>
        <p:blipFill>
          <a:blip r:embed="rId4" cstate="print"/>
          <a:srcRect/>
          <a:stretch>
            <a:fillRect/>
          </a:stretch>
        </p:blipFill>
        <p:spPr bwMode="auto">
          <a:xfrm>
            <a:off x="8305800" y="6342630"/>
            <a:ext cx="685800" cy="286770"/>
          </a:xfrm>
          <a:prstGeom prst="rect">
            <a:avLst/>
          </a:prstGeom>
          <a:noFill/>
        </p:spPr>
      </p:pic>
      <p:sp>
        <p:nvSpPr>
          <p:cNvPr id="11"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sp>
        <p:nvSpPr>
          <p:cNvPr id="7" name="Rectangle 6"/>
          <p:cNvSpPr/>
          <p:nvPr/>
        </p:nvSpPr>
        <p:spPr>
          <a:xfrm>
            <a:off x="3048000" y="1447800"/>
            <a:ext cx="59436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 name="Date Placeholder 3"/>
          <p:cNvSpPr>
            <a:spLocks noGrp="1"/>
          </p:cNvSpPr>
          <p:nvPr>
            <p:ph type="dt" sz="half" idx="10"/>
          </p:nvPr>
        </p:nvSpPr>
        <p:spPr/>
        <p:txBody>
          <a:bodyPr/>
          <a:lstStyle/>
          <a:p>
            <a:pPr>
              <a:defRPr/>
            </a:pPr>
            <a:endParaRPr lang="en-US" dirty="0"/>
          </a:p>
        </p:txBody>
      </p:sp>
      <p:pic>
        <p:nvPicPr>
          <p:cNvPr id="15" name="Picture 14" descr="smart-grid330-1.jpg"/>
          <p:cNvPicPr>
            <a:picLocks noChangeAspect="1"/>
          </p:cNvPicPr>
          <p:nvPr/>
        </p:nvPicPr>
        <p:blipFill>
          <a:blip r:embed="rId2" cstate="print"/>
          <a:srcRect l="2611" r="3384"/>
          <a:stretch>
            <a:fillRect/>
          </a:stretch>
        </p:blipFill>
        <p:spPr>
          <a:xfrm>
            <a:off x="152400" y="4038600"/>
            <a:ext cx="2743200" cy="2590800"/>
          </a:xfrm>
          <a:prstGeom prst="rect">
            <a:avLst/>
          </a:prstGeom>
        </p:spPr>
      </p:pic>
      <p:pic>
        <p:nvPicPr>
          <p:cNvPr id="17" name="Picture 16" descr="maui_smart-grid_EV.jpg"/>
          <p:cNvPicPr>
            <a:picLocks noChangeAspect="1"/>
          </p:cNvPicPr>
          <p:nvPr/>
        </p:nvPicPr>
        <p:blipFill>
          <a:blip r:embed="rId3" cstate="print"/>
          <a:srcRect l="13366" t="13333" r="15153" b="5556"/>
          <a:stretch>
            <a:fillRect/>
          </a:stretch>
        </p:blipFill>
        <p:spPr>
          <a:xfrm>
            <a:off x="152400" y="1447800"/>
            <a:ext cx="2755726" cy="2438400"/>
          </a:xfrm>
          <a:prstGeom prst="rect">
            <a:avLst/>
          </a:prstGeom>
        </p:spPr>
      </p:pic>
      <p:pic>
        <p:nvPicPr>
          <p:cNvPr id="18" name="Picture 17" descr="NEW MRL LOGO_ACD_0"/>
          <p:cNvPicPr>
            <a:picLocks noChangeAspect="1" noChangeArrowheads="1"/>
          </p:cNvPicPr>
          <p:nvPr/>
        </p:nvPicPr>
        <p:blipFill>
          <a:blip r:embed="rId4" cstate="print"/>
          <a:srcRect/>
          <a:stretch>
            <a:fillRect/>
          </a:stretch>
        </p:blipFill>
        <p:spPr bwMode="auto">
          <a:xfrm>
            <a:off x="8305800" y="6342630"/>
            <a:ext cx="685800" cy="286770"/>
          </a:xfrm>
          <a:prstGeom prst="rect">
            <a:avLst/>
          </a:prstGeom>
          <a:noFill/>
        </p:spPr>
      </p:pic>
      <p:sp>
        <p:nvSpPr>
          <p:cNvPr id="11" name="Content Placeholder 2"/>
          <p:cNvSpPr>
            <a:spLocks noGrp="1"/>
          </p:cNvSpPr>
          <p:nvPr>
            <p:ph idx="1"/>
          </p:nvPr>
        </p:nvSpPr>
        <p:spPr>
          <a:xfrm>
            <a:off x="3352800" y="1798637"/>
            <a:ext cx="5410200" cy="42211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76400" y="1524000"/>
            <a:ext cx="7315200" cy="5105400"/>
          </a:xfrm>
          <a:prstGeom prst="rect">
            <a:avLst/>
          </a:prstGeom>
          <a:noFill/>
          <a:ln w="9525">
            <a:noFill/>
            <a:miter lim="800000"/>
            <a:headEnd/>
            <a:tailEnd/>
          </a:ln>
        </p:spPr>
      </p:pic>
      <p:sp>
        <p:nvSpPr>
          <p:cNvPr id="7" name="Rectangle 6"/>
          <p:cNvSpPr/>
          <p:nvPr/>
        </p:nvSpPr>
        <p:spPr>
          <a:xfrm>
            <a:off x="1524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6" name="Picture 15" descr="CLOUDS.jpg"/>
          <p:cNvPicPr>
            <a:picLocks noChangeAspect="1"/>
          </p:cNvPicPr>
          <p:nvPr/>
        </p:nvPicPr>
        <p:blipFill>
          <a:blip r:embed="rId3" cstate="print"/>
          <a:stretch>
            <a:fillRect/>
          </a:stretch>
        </p:blipFill>
        <p:spPr>
          <a:xfrm>
            <a:off x="7905616" y="990600"/>
            <a:ext cx="857384" cy="838200"/>
          </a:xfrm>
          <a:prstGeom prst="rect">
            <a:avLst/>
          </a:prstGeom>
        </p:spPr>
      </p:pic>
      <p:pic>
        <p:nvPicPr>
          <p:cNvPr id="14" name="Picture 13" descr="chip.jpg"/>
          <p:cNvPicPr>
            <a:picLocks noChangeAspect="1"/>
          </p:cNvPicPr>
          <p:nvPr/>
        </p:nvPicPr>
        <p:blipFill>
          <a:blip r:embed="rId4" cstate="print"/>
          <a:stretch>
            <a:fillRect/>
          </a:stretch>
        </p:blipFill>
        <p:spPr>
          <a:xfrm>
            <a:off x="5924416" y="990600"/>
            <a:ext cx="857894" cy="838200"/>
          </a:xfrm>
          <a:prstGeom prst="rect">
            <a:avLst/>
          </a:prstGeom>
        </p:spPr>
      </p:pic>
      <p:pic>
        <p:nvPicPr>
          <p:cNvPr id="13" name="Picture 12" descr="tower 4.jpg"/>
          <p:cNvPicPr>
            <a:picLocks noChangeAspect="1"/>
          </p:cNvPicPr>
          <p:nvPr/>
        </p:nvPicPr>
        <p:blipFill>
          <a:blip r:embed="rId5" cstate="print"/>
          <a:stretch>
            <a:fillRect/>
          </a:stretch>
        </p:blipFill>
        <p:spPr>
          <a:xfrm>
            <a:off x="6922426" y="990600"/>
            <a:ext cx="843075" cy="823722"/>
          </a:xfrm>
          <a:prstGeom prst="rect">
            <a:avLst/>
          </a:prstGeom>
        </p:spPr>
      </p:pic>
      <p:pic>
        <p:nvPicPr>
          <p:cNvPr id="12" name="Picture 11" descr="NEW MRL LOGO_ACD_0"/>
          <p:cNvPicPr>
            <a:picLocks noChangeAspect="1" noChangeArrowheads="1"/>
          </p:cNvPicPr>
          <p:nvPr/>
        </p:nvPicPr>
        <p:blipFill>
          <a:blip r:embed="rId6" cstate="print"/>
          <a:srcRect/>
          <a:stretch>
            <a:fillRect/>
          </a:stretch>
        </p:blipFill>
        <p:spPr bwMode="auto">
          <a:xfrm>
            <a:off x="152400" y="6342630"/>
            <a:ext cx="685800" cy="286770"/>
          </a:xfrm>
          <a:prstGeom prst="rect">
            <a:avLst/>
          </a:prstGeom>
          <a:noFill/>
        </p:spPr>
      </p:pic>
      <p:sp>
        <p:nvSpPr>
          <p:cNvPr id="15" name="Content Placeholder 2"/>
          <p:cNvSpPr>
            <a:spLocks noGrp="1"/>
          </p:cNvSpPr>
          <p:nvPr>
            <p:ph idx="1"/>
          </p:nvPr>
        </p:nvSpPr>
        <p:spPr>
          <a:xfrm>
            <a:off x="1981200" y="1905000"/>
            <a:ext cx="6705600" cy="42211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2_Title and Content">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1524000"/>
            <a:ext cx="5410200" cy="5105400"/>
          </a:xfrm>
          <a:prstGeom prst="rect">
            <a:avLst/>
          </a:prstGeom>
          <a:noFill/>
          <a:ln w="9525">
            <a:noFill/>
            <a:miter lim="800000"/>
            <a:headEnd/>
            <a:tailEnd/>
          </a:ln>
        </p:spPr>
      </p:pic>
      <p:sp>
        <p:nvSpPr>
          <p:cNvPr id="7" name="Rectangle 6"/>
          <p:cNvSpPr/>
          <p:nvPr/>
        </p:nvSpPr>
        <p:spPr>
          <a:xfrm>
            <a:off x="5715000" y="1524000"/>
            <a:ext cx="3276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6" name="Picture 15" descr="CLOUDS.jpg"/>
          <p:cNvPicPr>
            <a:picLocks noChangeAspect="1"/>
          </p:cNvPicPr>
          <p:nvPr/>
        </p:nvPicPr>
        <p:blipFill>
          <a:blip r:embed="rId3" cstate="print"/>
          <a:stretch>
            <a:fillRect/>
          </a:stretch>
        </p:blipFill>
        <p:spPr>
          <a:xfrm>
            <a:off x="7905616" y="990600"/>
            <a:ext cx="857384" cy="838200"/>
          </a:xfrm>
          <a:prstGeom prst="rect">
            <a:avLst/>
          </a:prstGeom>
        </p:spPr>
      </p:pic>
      <p:pic>
        <p:nvPicPr>
          <p:cNvPr id="14" name="Picture 13" descr="chip.jpg"/>
          <p:cNvPicPr>
            <a:picLocks noChangeAspect="1"/>
          </p:cNvPicPr>
          <p:nvPr/>
        </p:nvPicPr>
        <p:blipFill>
          <a:blip r:embed="rId4" cstate="print"/>
          <a:stretch>
            <a:fillRect/>
          </a:stretch>
        </p:blipFill>
        <p:spPr>
          <a:xfrm>
            <a:off x="5924416" y="990600"/>
            <a:ext cx="857894" cy="838200"/>
          </a:xfrm>
          <a:prstGeom prst="rect">
            <a:avLst/>
          </a:prstGeom>
        </p:spPr>
      </p:pic>
      <p:pic>
        <p:nvPicPr>
          <p:cNvPr id="13" name="Picture 12" descr="tower 4.jpg"/>
          <p:cNvPicPr>
            <a:picLocks noChangeAspect="1"/>
          </p:cNvPicPr>
          <p:nvPr/>
        </p:nvPicPr>
        <p:blipFill>
          <a:blip r:embed="rId5" cstate="print"/>
          <a:stretch>
            <a:fillRect/>
          </a:stretch>
        </p:blipFill>
        <p:spPr>
          <a:xfrm>
            <a:off x="6922426" y="990600"/>
            <a:ext cx="843075" cy="823722"/>
          </a:xfrm>
          <a:prstGeom prst="rect">
            <a:avLst/>
          </a:prstGeom>
        </p:spPr>
      </p:pic>
      <p:pic>
        <p:nvPicPr>
          <p:cNvPr id="12" name="Picture 11" descr="NEW MRL LOGO_ACD_0"/>
          <p:cNvPicPr>
            <a:picLocks noChangeAspect="1" noChangeArrowheads="1"/>
          </p:cNvPicPr>
          <p:nvPr/>
        </p:nvPicPr>
        <p:blipFill>
          <a:blip r:embed="rId6" cstate="print"/>
          <a:srcRect/>
          <a:stretch>
            <a:fillRect/>
          </a:stretch>
        </p:blipFill>
        <p:spPr bwMode="auto">
          <a:xfrm>
            <a:off x="8305800" y="6342630"/>
            <a:ext cx="685800" cy="286770"/>
          </a:xfrm>
          <a:prstGeom prst="rect">
            <a:avLst/>
          </a:prstGeom>
          <a:noFill/>
        </p:spPr>
      </p:pic>
      <p:sp>
        <p:nvSpPr>
          <p:cNvPr id="15" name="Content Placeholder 2"/>
          <p:cNvSpPr>
            <a:spLocks noGrp="1"/>
          </p:cNvSpPr>
          <p:nvPr>
            <p:ph idx="1"/>
          </p:nvPr>
        </p:nvSpPr>
        <p:spPr>
          <a:xfrm>
            <a:off x="533400" y="1905000"/>
            <a:ext cx="4648200" cy="42211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676400" y="1524001"/>
            <a:ext cx="7321845" cy="5105400"/>
          </a:xfrm>
          <a:prstGeom prst="rect">
            <a:avLst/>
          </a:prstGeom>
          <a:noFill/>
          <a:ln w="9525">
            <a:noFill/>
            <a:miter lim="800000"/>
            <a:headEnd/>
            <a:tailEnd/>
          </a:ln>
        </p:spPr>
      </p:pic>
      <p:sp>
        <p:nvSpPr>
          <p:cNvPr id="7" name="Rectangle 6"/>
          <p:cNvSpPr/>
          <p:nvPr/>
        </p:nvSpPr>
        <p:spPr>
          <a:xfrm>
            <a:off x="1524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981200" y="1905000"/>
            <a:ext cx="6705600" cy="42211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4" name="Picture 13" descr="HOUSE.jpg"/>
          <p:cNvPicPr>
            <a:picLocks noChangeAspect="1"/>
          </p:cNvPicPr>
          <p:nvPr/>
        </p:nvPicPr>
        <p:blipFill>
          <a:blip r:embed="rId3" cstate="print"/>
          <a:stretch>
            <a:fillRect/>
          </a:stretch>
        </p:blipFill>
        <p:spPr>
          <a:xfrm>
            <a:off x="6951711" y="990600"/>
            <a:ext cx="857894" cy="838200"/>
          </a:xfrm>
          <a:prstGeom prst="rect">
            <a:avLst/>
          </a:prstGeom>
        </p:spPr>
      </p:pic>
      <p:pic>
        <p:nvPicPr>
          <p:cNvPr id="16" name="Picture 15" descr="FIBER.jpg"/>
          <p:cNvPicPr>
            <a:picLocks noChangeAspect="1"/>
          </p:cNvPicPr>
          <p:nvPr/>
        </p:nvPicPr>
        <p:blipFill>
          <a:blip r:embed="rId4" cstate="print"/>
          <a:stretch>
            <a:fillRect/>
          </a:stretch>
        </p:blipFill>
        <p:spPr>
          <a:xfrm>
            <a:off x="7963853" y="990600"/>
            <a:ext cx="875347" cy="853997"/>
          </a:xfrm>
          <a:prstGeom prst="rect">
            <a:avLst/>
          </a:prstGeom>
        </p:spPr>
      </p:pic>
      <p:pic>
        <p:nvPicPr>
          <p:cNvPr id="17" name="Picture 16" descr="HOOKUP.jpg"/>
          <p:cNvPicPr>
            <a:picLocks noChangeAspect="1"/>
          </p:cNvPicPr>
          <p:nvPr/>
        </p:nvPicPr>
        <p:blipFill>
          <a:blip r:embed="rId5" cstate="print"/>
          <a:stretch>
            <a:fillRect/>
          </a:stretch>
        </p:blipFill>
        <p:spPr>
          <a:xfrm>
            <a:off x="5943600" y="990599"/>
            <a:ext cx="859684" cy="839949"/>
          </a:xfrm>
          <a:prstGeom prst="rect">
            <a:avLst/>
          </a:prstGeom>
        </p:spPr>
      </p:pic>
      <p:pic>
        <p:nvPicPr>
          <p:cNvPr id="13" name="Picture 12" descr="NEW MRL LOGO_ACD_0"/>
          <p:cNvPicPr>
            <a:picLocks noChangeAspect="1" noChangeArrowheads="1"/>
          </p:cNvPicPr>
          <p:nvPr/>
        </p:nvPicPr>
        <p:blipFill>
          <a:blip r:embed="rId6" cstate="print"/>
          <a:srcRect/>
          <a:stretch>
            <a:fillRect/>
          </a:stretch>
        </p:blipFill>
        <p:spPr bwMode="auto">
          <a:xfrm>
            <a:off x="152400" y="6342630"/>
            <a:ext cx="685800" cy="286770"/>
          </a:xfrm>
          <a:prstGeom prst="rect">
            <a:avLst/>
          </a:prstGeom>
          <a:noFill/>
        </p:spPr>
      </p:pic>
      <p:sp>
        <p:nvSpPr>
          <p:cNvPr id="15"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sp>
        <p:nvSpPr>
          <p:cNvPr id="15" name="Rectangle 14"/>
          <p:cNvSpPr/>
          <p:nvPr userDrawn="1"/>
        </p:nvSpPr>
        <p:spPr>
          <a:xfrm>
            <a:off x="76200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18" name="Picture 2"/>
          <p:cNvPicPr>
            <a:picLocks noChangeAspect="1" noChangeArrowheads="1"/>
          </p:cNvPicPr>
          <p:nvPr/>
        </p:nvPicPr>
        <p:blipFill>
          <a:blip r:embed="rId2" cstate="print"/>
          <a:srcRect/>
          <a:stretch>
            <a:fillRect/>
          </a:stretch>
        </p:blipFill>
        <p:spPr bwMode="auto">
          <a:xfrm>
            <a:off x="1676401" y="1524001"/>
            <a:ext cx="5791200" cy="5105400"/>
          </a:xfrm>
          <a:prstGeom prst="rect">
            <a:avLst/>
          </a:prstGeom>
          <a:noFill/>
          <a:ln w="9525">
            <a:noFill/>
            <a:miter lim="800000"/>
            <a:headEnd/>
            <a:tailEnd/>
          </a:ln>
        </p:spPr>
      </p:pic>
      <p:sp>
        <p:nvSpPr>
          <p:cNvPr id="7" name="Rectangle 6"/>
          <p:cNvSpPr/>
          <p:nvPr/>
        </p:nvSpPr>
        <p:spPr>
          <a:xfrm>
            <a:off x="1524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981200" y="2057400"/>
            <a:ext cx="5334000" cy="40687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3" name="Picture 12" descr="NEW MRL LOGO_ACD_0"/>
          <p:cNvPicPr>
            <a:picLocks noChangeAspect="1" noChangeArrowheads="1"/>
          </p:cNvPicPr>
          <p:nvPr/>
        </p:nvPicPr>
        <p:blipFill>
          <a:blip r:embed="rId3" cstate="print"/>
          <a:srcRect/>
          <a:stretch>
            <a:fillRect/>
          </a:stretch>
        </p:blipFill>
        <p:spPr bwMode="auto">
          <a:xfrm>
            <a:off x="8305800" y="6400800"/>
            <a:ext cx="685800" cy="286770"/>
          </a:xfrm>
          <a:prstGeom prst="rect">
            <a:avLst/>
          </a:prstGeom>
          <a:noFill/>
        </p:spPr>
      </p:pic>
      <p:pic>
        <p:nvPicPr>
          <p:cNvPr id="18" name="Picture 17" descr="CIRCUITS.jpg"/>
          <p:cNvPicPr>
            <a:picLocks noChangeAspect="1"/>
          </p:cNvPicPr>
          <p:nvPr userDrawn="1"/>
        </p:nvPicPr>
        <p:blipFill>
          <a:blip r:embed="rId4" cstate="print"/>
          <a:stretch>
            <a:fillRect/>
          </a:stretch>
        </p:blipFill>
        <p:spPr>
          <a:xfrm>
            <a:off x="6022086" y="990600"/>
            <a:ext cx="835914" cy="815526"/>
          </a:xfrm>
          <a:prstGeom prst="rect">
            <a:avLst/>
          </a:prstGeom>
        </p:spPr>
      </p:pic>
      <p:pic>
        <p:nvPicPr>
          <p:cNvPr id="19" name="Picture 18" descr="FIBER BOX.jpg"/>
          <p:cNvPicPr>
            <a:picLocks noChangeAspect="1"/>
          </p:cNvPicPr>
          <p:nvPr userDrawn="1"/>
        </p:nvPicPr>
        <p:blipFill>
          <a:blip r:embed="rId5" cstate="print"/>
          <a:stretch>
            <a:fillRect/>
          </a:stretch>
        </p:blipFill>
        <p:spPr>
          <a:xfrm>
            <a:off x="8001000" y="990600"/>
            <a:ext cx="833628" cy="813296"/>
          </a:xfrm>
          <a:prstGeom prst="rect">
            <a:avLst/>
          </a:prstGeom>
        </p:spPr>
      </p:pic>
      <p:pic>
        <p:nvPicPr>
          <p:cNvPr id="20" name="Picture 19" descr="TOWER.jpg"/>
          <p:cNvPicPr>
            <a:picLocks noChangeAspect="1"/>
          </p:cNvPicPr>
          <p:nvPr userDrawn="1"/>
        </p:nvPicPr>
        <p:blipFill>
          <a:blip r:embed="rId6" cstate="print"/>
          <a:stretch>
            <a:fillRect/>
          </a:stretch>
        </p:blipFill>
        <p:spPr>
          <a:xfrm>
            <a:off x="7000539" y="990600"/>
            <a:ext cx="857922" cy="838200"/>
          </a:xfrm>
          <a:prstGeom prst="rect">
            <a:avLst/>
          </a:prstGeom>
        </p:spPr>
      </p:pic>
      <p:sp>
        <p:nvSpPr>
          <p:cNvPr id="16"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2971800" y="1447800"/>
            <a:ext cx="60198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 name="Date Placeholder 3"/>
          <p:cNvSpPr>
            <a:spLocks noGrp="1"/>
          </p:cNvSpPr>
          <p:nvPr>
            <p:ph type="dt" sz="half" idx="10"/>
          </p:nvPr>
        </p:nvSpPr>
        <p:spPr/>
        <p:txBody>
          <a:bodyPr/>
          <a:lstStyle/>
          <a:p>
            <a:pPr>
              <a:defRPr/>
            </a:pPr>
            <a:endParaRPr lang="en-US" dirty="0"/>
          </a:p>
        </p:txBody>
      </p:sp>
      <p:pic>
        <p:nvPicPr>
          <p:cNvPr id="9" name="Picture 8" descr="plugs 2.jpg"/>
          <p:cNvPicPr>
            <a:picLocks noChangeAspect="1"/>
          </p:cNvPicPr>
          <p:nvPr/>
        </p:nvPicPr>
        <p:blipFill>
          <a:blip r:embed="rId2" cstate="print"/>
          <a:srcRect l="5263" t="2693" r="2632" b="3037"/>
          <a:stretch>
            <a:fillRect/>
          </a:stretch>
        </p:blipFill>
        <p:spPr>
          <a:xfrm>
            <a:off x="76200" y="1371600"/>
            <a:ext cx="2895600" cy="2667000"/>
          </a:xfrm>
          <a:prstGeom prst="rect">
            <a:avLst/>
          </a:prstGeom>
        </p:spPr>
      </p:pic>
      <p:pic>
        <p:nvPicPr>
          <p:cNvPr id="10" name="Picture 9" descr="fiber 3.jpg"/>
          <p:cNvPicPr>
            <a:picLocks noChangeAspect="1"/>
          </p:cNvPicPr>
          <p:nvPr/>
        </p:nvPicPr>
        <p:blipFill>
          <a:blip r:embed="rId3" cstate="print"/>
          <a:srcRect l="5714" t="2924" r="5714" b="3499"/>
          <a:stretch>
            <a:fillRect/>
          </a:stretch>
        </p:blipFill>
        <p:spPr>
          <a:xfrm>
            <a:off x="76200" y="4038600"/>
            <a:ext cx="2819400" cy="2669458"/>
          </a:xfrm>
          <a:prstGeom prst="rect">
            <a:avLst/>
          </a:prstGeom>
        </p:spPr>
      </p:pic>
      <p:pic>
        <p:nvPicPr>
          <p:cNvPr id="12" name="Picture 11" descr="NEW MRL LOGO_ACD_0"/>
          <p:cNvPicPr>
            <a:picLocks noChangeAspect="1" noChangeArrowheads="1"/>
          </p:cNvPicPr>
          <p:nvPr/>
        </p:nvPicPr>
        <p:blipFill>
          <a:blip r:embed="rId4" cstate="print"/>
          <a:srcRect/>
          <a:stretch>
            <a:fillRect/>
          </a:stretch>
        </p:blipFill>
        <p:spPr bwMode="auto">
          <a:xfrm>
            <a:off x="8305800" y="6342630"/>
            <a:ext cx="685800" cy="286770"/>
          </a:xfrm>
          <a:prstGeom prst="rect">
            <a:avLst/>
          </a:prstGeom>
          <a:noFill/>
        </p:spPr>
      </p:pic>
      <p:sp>
        <p:nvSpPr>
          <p:cNvPr id="11" name="Content Placeholder 2"/>
          <p:cNvSpPr>
            <a:spLocks noGrp="1"/>
          </p:cNvSpPr>
          <p:nvPr>
            <p:ph idx="1"/>
          </p:nvPr>
        </p:nvSpPr>
        <p:spPr>
          <a:xfrm>
            <a:off x="3352800" y="1798637"/>
            <a:ext cx="5410200" cy="42211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12" name="Rectangle 11"/>
          <p:cNvSpPr/>
          <p:nvPr/>
        </p:nvSpPr>
        <p:spPr>
          <a:xfrm>
            <a:off x="152400" y="1447800"/>
            <a:ext cx="60198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 name="Date Placeholder 3"/>
          <p:cNvSpPr>
            <a:spLocks noGrp="1"/>
          </p:cNvSpPr>
          <p:nvPr>
            <p:ph type="dt" sz="half" idx="10"/>
          </p:nvPr>
        </p:nvSpPr>
        <p:spPr>
          <a:xfrm>
            <a:off x="457200" y="6356350"/>
            <a:ext cx="2133600" cy="365125"/>
          </a:xfrm>
        </p:spPr>
        <p:txBody>
          <a:bodyPr/>
          <a:lstStyle/>
          <a:p>
            <a:pPr>
              <a:defRPr/>
            </a:pPr>
            <a:endParaRPr lang="en-US" dirty="0"/>
          </a:p>
        </p:txBody>
      </p:sp>
      <p:pic>
        <p:nvPicPr>
          <p:cNvPr id="16" name="Picture 15" descr="plugs 2.jpg"/>
          <p:cNvPicPr>
            <a:picLocks noChangeAspect="1"/>
          </p:cNvPicPr>
          <p:nvPr/>
        </p:nvPicPr>
        <p:blipFill>
          <a:blip r:embed="rId2" cstate="print"/>
          <a:srcRect l="5263" t="2693" r="2632" b="3037"/>
          <a:stretch>
            <a:fillRect/>
          </a:stretch>
        </p:blipFill>
        <p:spPr>
          <a:xfrm>
            <a:off x="6248400" y="4038600"/>
            <a:ext cx="2895600" cy="2667000"/>
          </a:xfrm>
          <a:prstGeom prst="rect">
            <a:avLst/>
          </a:prstGeom>
        </p:spPr>
      </p:pic>
      <p:pic>
        <p:nvPicPr>
          <p:cNvPr id="17" name="Picture 16" descr="fiber 3.jpg"/>
          <p:cNvPicPr>
            <a:picLocks noChangeAspect="1"/>
          </p:cNvPicPr>
          <p:nvPr/>
        </p:nvPicPr>
        <p:blipFill>
          <a:blip r:embed="rId3" cstate="print"/>
          <a:srcRect l="5714" t="2924" r="5714" b="3499"/>
          <a:stretch>
            <a:fillRect/>
          </a:stretch>
        </p:blipFill>
        <p:spPr>
          <a:xfrm>
            <a:off x="6248400" y="1371600"/>
            <a:ext cx="2819400" cy="2743200"/>
          </a:xfrm>
          <a:prstGeom prst="rect">
            <a:avLst/>
          </a:prstGeom>
        </p:spPr>
      </p:pic>
      <p:pic>
        <p:nvPicPr>
          <p:cNvPr id="18" name="Picture 17" descr="NEW MRL LOGO_ACD_0"/>
          <p:cNvPicPr>
            <a:picLocks noChangeAspect="1" noChangeArrowheads="1"/>
          </p:cNvPicPr>
          <p:nvPr/>
        </p:nvPicPr>
        <p:blipFill>
          <a:blip r:embed="rId4" cstate="print"/>
          <a:srcRect/>
          <a:stretch>
            <a:fillRect/>
          </a:stretch>
        </p:blipFill>
        <p:spPr bwMode="auto">
          <a:xfrm>
            <a:off x="152400" y="6342630"/>
            <a:ext cx="685800" cy="286770"/>
          </a:xfrm>
          <a:prstGeom prst="rect">
            <a:avLst/>
          </a:prstGeom>
          <a:noFill/>
        </p:spPr>
      </p:pic>
      <p:sp>
        <p:nvSpPr>
          <p:cNvPr id="9" name="Content Placeholder 2"/>
          <p:cNvSpPr>
            <a:spLocks noGrp="1"/>
          </p:cNvSpPr>
          <p:nvPr>
            <p:ph idx="1"/>
          </p:nvPr>
        </p:nvSpPr>
        <p:spPr>
          <a:xfrm>
            <a:off x="533400" y="1752600"/>
            <a:ext cx="5257800" cy="42211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4_Title and Content">
    <p:spTree>
      <p:nvGrpSpPr>
        <p:cNvPr id="1" name=""/>
        <p:cNvGrpSpPr/>
        <p:nvPr/>
      </p:nvGrpSpPr>
      <p:grpSpPr>
        <a:xfrm>
          <a:off x="0" y="0"/>
          <a:ext cx="0" cy="0"/>
          <a:chOff x="0" y="0"/>
          <a:chExt cx="0" cy="0"/>
        </a:xfrm>
      </p:grpSpPr>
      <p:sp>
        <p:nvSpPr>
          <p:cNvPr id="12" name="Rectangle 11"/>
          <p:cNvSpPr/>
          <p:nvPr userDrawn="1"/>
        </p:nvSpPr>
        <p:spPr>
          <a:xfrm>
            <a:off x="152400" y="1524000"/>
            <a:ext cx="7086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338" name="Picture 2"/>
          <p:cNvPicPr>
            <a:picLocks noChangeAspect="1" noChangeArrowheads="1"/>
          </p:cNvPicPr>
          <p:nvPr userDrawn="1"/>
        </p:nvPicPr>
        <p:blipFill>
          <a:blip r:embed="rId2" cstate="print"/>
          <a:srcRect/>
          <a:stretch>
            <a:fillRect/>
          </a:stretch>
        </p:blipFill>
        <p:spPr bwMode="auto">
          <a:xfrm>
            <a:off x="7467600" y="1524000"/>
            <a:ext cx="1552575" cy="5105400"/>
          </a:xfrm>
          <a:prstGeom prst="rect">
            <a:avLst/>
          </a:prstGeom>
          <a:noFill/>
          <a:ln w="9525">
            <a:noFill/>
            <a:miter lim="800000"/>
            <a:headEnd/>
            <a:tailEnd/>
          </a:ln>
        </p:spPr>
      </p:pic>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81000" y="1828800"/>
            <a:ext cx="6705600" cy="42973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553200" y="6356350"/>
            <a:ext cx="685800" cy="365125"/>
          </a:xfrm>
        </p:spPr>
        <p:txBody>
          <a:bodyPr/>
          <a:lstStyle/>
          <a:p>
            <a:pPr>
              <a:defRPr/>
            </a:pPr>
            <a:fld id="{48BE6F7B-2B1A-4DFA-BF04-917DB144DBF3}" type="slidenum">
              <a:rPr lang="en-US" smtClean="0"/>
              <a:pPr>
                <a:defRPr/>
              </a:pPr>
              <a:t>‹#›</a:t>
            </a:fld>
            <a:endParaRPr lang="en-US" dirty="0"/>
          </a:p>
        </p:txBody>
      </p:sp>
      <p:pic>
        <p:nvPicPr>
          <p:cNvPr id="16" name="Picture 15" descr="NEW MRL LOGO_ACD_0"/>
          <p:cNvPicPr>
            <a:picLocks noChangeAspect="1" noChangeArrowheads="1"/>
          </p:cNvPicPr>
          <p:nvPr/>
        </p:nvPicPr>
        <p:blipFill>
          <a:blip r:embed="rId3" cstate="print"/>
          <a:srcRect/>
          <a:stretch>
            <a:fillRect/>
          </a:stretch>
        </p:blipFill>
        <p:spPr bwMode="auto">
          <a:xfrm>
            <a:off x="152400" y="6342630"/>
            <a:ext cx="685800" cy="286770"/>
          </a:xfrm>
          <a:prstGeom prst="rect">
            <a:avLst/>
          </a:prstGeom>
          <a:noFill/>
        </p:spPr>
      </p:pic>
      <p:sp>
        <p:nvSpPr>
          <p:cNvPr id="11"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8_Title and Content">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a:blip r:embed="rId2" cstate="print"/>
          <a:srcRect/>
          <a:stretch>
            <a:fillRect/>
          </a:stretch>
        </p:blipFill>
        <p:spPr bwMode="auto">
          <a:xfrm>
            <a:off x="7467600" y="1524000"/>
            <a:ext cx="1552575" cy="5105400"/>
          </a:xfrm>
          <a:prstGeom prst="rect">
            <a:avLst/>
          </a:prstGeom>
          <a:noFill/>
          <a:ln w="9525">
            <a:noFill/>
            <a:miter lim="800000"/>
            <a:headEnd/>
            <a:tailEnd/>
          </a:ln>
        </p:spPr>
      </p:pic>
      <p:pic>
        <p:nvPicPr>
          <p:cNvPr id="17" name="Picture 3"/>
          <p:cNvPicPr>
            <a:picLocks noChangeAspect="1" noChangeArrowheads="1"/>
          </p:cNvPicPr>
          <p:nvPr userDrawn="1"/>
        </p:nvPicPr>
        <p:blipFill>
          <a:blip r:embed="rId3" cstate="print"/>
          <a:srcRect/>
          <a:stretch>
            <a:fillRect/>
          </a:stretch>
        </p:blipFill>
        <p:spPr bwMode="auto">
          <a:xfrm>
            <a:off x="152400" y="1524000"/>
            <a:ext cx="7162800" cy="5105400"/>
          </a:xfrm>
          <a:prstGeom prst="rect">
            <a:avLst/>
          </a:prstGeom>
          <a:noFill/>
          <a:ln w="9525">
            <a:noFill/>
            <a:miter lim="800000"/>
            <a:headEnd/>
            <a:tailEnd/>
          </a:ln>
        </p:spPr>
      </p:pic>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81000" y="1828800"/>
            <a:ext cx="6705600" cy="42973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6" name="Picture 15" descr="NEW MRL LOGO_ACD_0"/>
          <p:cNvPicPr>
            <a:picLocks noChangeAspect="1" noChangeArrowheads="1"/>
          </p:cNvPicPr>
          <p:nvPr/>
        </p:nvPicPr>
        <p:blipFill>
          <a:blip r:embed="rId4" cstate="print"/>
          <a:srcRect/>
          <a:stretch>
            <a:fillRect/>
          </a:stretch>
        </p:blipFill>
        <p:spPr bwMode="auto">
          <a:xfrm>
            <a:off x="152400" y="6342630"/>
            <a:ext cx="685800" cy="286770"/>
          </a:xfrm>
          <a:prstGeom prst="rect">
            <a:avLst/>
          </a:prstGeom>
          <a:noFill/>
        </p:spPr>
      </p:pic>
      <p:sp>
        <p:nvSpPr>
          <p:cNvPr id="11"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extLst>
      <p:ext uri="{BB962C8B-B14F-4D97-AF65-F5344CB8AC3E}">
        <p14:creationId xmlns:p14="http://schemas.microsoft.com/office/powerpoint/2010/main" val="4020859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sp>
        <p:nvSpPr>
          <p:cNvPr id="12" name="Rectangle 11"/>
          <p:cNvSpPr/>
          <p:nvPr/>
        </p:nvSpPr>
        <p:spPr>
          <a:xfrm>
            <a:off x="152400" y="1447800"/>
            <a:ext cx="42672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 name="Date Placeholder 3"/>
          <p:cNvSpPr>
            <a:spLocks noGrp="1"/>
          </p:cNvSpPr>
          <p:nvPr>
            <p:ph type="dt" sz="half" idx="10"/>
          </p:nvPr>
        </p:nvSpPr>
        <p:spPr>
          <a:xfrm>
            <a:off x="457200" y="6356350"/>
            <a:ext cx="2133600" cy="365125"/>
          </a:xfrm>
        </p:spPr>
        <p:txBody>
          <a:bodyPr/>
          <a:lstStyle/>
          <a:p>
            <a:pPr>
              <a:defRPr/>
            </a:pPr>
            <a:endParaRPr lang="en-US" dirty="0"/>
          </a:p>
        </p:txBody>
      </p:sp>
      <p:pic>
        <p:nvPicPr>
          <p:cNvPr id="18" name="Picture 17" descr="NEW MRL LOGO_ACD_0"/>
          <p:cNvPicPr>
            <a:picLocks noChangeAspect="1" noChangeArrowheads="1"/>
          </p:cNvPicPr>
          <p:nvPr/>
        </p:nvPicPr>
        <p:blipFill>
          <a:blip r:embed="rId2" cstate="print"/>
          <a:srcRect/>
          <a:stretch>
            <a:fillRect/>
          </a:stretch>
        </p:blipFill>
        <p:spPr bwMode="auto">
          <a:xfrm>
            <a:off x="152400" y="6342630"/>
            <a:ext cx="685800" cy="286770"/>
          </a:xfrm>
          <a:prstGeom prst="rect">
            <a:avLst/>
          </a:prstGeom>
          <a:noFill/>
        </p:spPr>
      </p:pic>
      <p:pic>
        <p:nvPicPr>
          <p:cNvPr id="4098" name="Picture 2"/>
          <p:cNvPicPr>
            <a:picLocks noChangeAspect="1" noChangeArrowheads="1"/>
          </p:cNvPicPr>
          <p:nvPr userDrawn="1"/>
        </p:nvPicPr>
        <p:blipFill>
          <a:blip r:embed="rId3" cstate="print"/>
          <a:srcRect l="15520"/>
          <a:stretch>
            <a:fillRect/>
          </a:stretch>
        </p:blipFill>
        <p:spPr bwMode="auto">
          <a:xfrm>
            <a:off x="4572000" y="1447800"/>
            <a:ext cx="4410075" cy="5181600"/>
          </a:xfrm>
          <a:prstGeom prst="rect">
            <a:avLst/>
          </a:prstGeom>
          <a:noFill/>
          <a:ln w="9525">
            <a:noFill/>
            <a:miter lim="800000"/>
            <a:headEnd/>
            <a:tailEnd/>
          </a:ln>
        </p:spPr>
      </p:pic>
      <p:sp>
        <p:nvSpPr>
          <p:cNvPr id="8"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spTree>
      <p:nvGrpSpPr>
        <p:cNvPr id="1" name=""/>
        <p:cNvGrpSpPr/>
        <p:nvPr/>
      </p:nvGrpSpPr>
      <p:grpSpPr>
        <a:xfrm>
          <a:off x="0" y="0"/>
          <a:ext cx="0" cy="0"/>
          <a:chOff x="0" y="0"/>
          <a:chExt cx="0" cy="0"/>
        </a:xfrm>
      </p:grpSpPr>
      <p:sp>
        <p:nvSpPr>
          <p:cNvPr id="7" name="Rectangle 6"/>
          <p:cNvSpPr/>
          <p:nvPr/>
        </p:nvSpPr>
        <p:spPr>
          <a:xfrm>
            <a:off x="3810000" y="1524000"/>
            <a:ext cx="518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267200" y="2209800"/>
            <a:ext cx="4343400" cy="391636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6" name="Picture 15" descr="LAPTOP.jpg"/>
          <p:cNvPicPr>
            <a:picLocks noChangeAspect="1"/>
          </p:cNvPicPr>
          <p:nvPr/>
        </p:nvPicPr>
        <p:blipFill>
          <a:blip r:embed="rId2" cstate="print"/>
          <a:stretch>
            <a:fillRect/>
          </a:stretch>
        </p:blipFill>
        <p:spPr>
          <a:xfrm>
            <a:off x="7924800" y="990600"/>
            <a:ext cx="922020" cy="838200"/>
          </a:xfrm>
          <a:prstGeom prst="rect">
            <a:avLst/>
          </a:prstGeom>
        </p:spPr>
      </p:pic>
      <p:pic>
        <p:nvPicPr>
          <p:cNvPr id="17" name="Picture 16" descr="GAME.jpg"/>
          <p:cNvPicPr>
            <a:picLocks noChangeAspect="1"/>
          </p:cNvPicPr>
          <p:nvPr/>
        </p:nvPicPr>
        <p:blipFill>
          <a:blip r:embed="rId3" cstate="print"/>
          <a:stretch>
            <a:fillRect/>
          </a:stretch>
        </p:blipFill>
        <p:spPr>
          <a:xfrm>
            <a:off x="5943600" y="990600"/>
            <a:ext cx="844866" cy="825471"/>
          </a:xfrm>
          <a:prstGeom prst="rect">
            <a:avLst/>
          </a:prstGeom>
        </p:spPr>
      </p:pic>
      <p:pic>
        <p:nvPicPr>
          <p:cNvPr id="4099" name="Picture 3"/>
          <p:cNvPicPr>
            <a:picLocks noChangeAspect="1" noChangeArrowheads="1"/>
          </p:cNvPicPr>
          <p:nvPr/>
        </p:nvPicPr>
        <p:blipFill>
          <a:blip r:embed="rId4" cstate="print"/>
          <a:srcRect/>
          <a:stretch>
            <a:fillRect/>
          </a:stretch>
        </p:blipFill>
        <p:spPr bwMode="auto">
          <a:xfrm>
            <a:off x="152400" y="1524000"/>
            <a:ext cx="3429000" cy="5106503"/>
          </a:xfrm>
          <a:prstGeom prst="rect">
            <a:avLst/>
          </a:prstGeom>
          <a:noFill/>
          <a:ln w="9525">
            <a:noFill/>
            <a:miter lim="800000"/>
            <a:headEnd/>
            <a:tailEnd/>
          </a:ln>
        </p:spPr>
      </p:pic>
      <p:pic>
        <p:nvPicPr>
          <p:cNvPr id="18" name="Picture 17" descr="crying.jpg"/>
          <p:cNvPicPr>
            <a:picLocks noChangeAspect="1"/>
          </p:cNvPicPr>
          <p:nvPr/>
        </p:nvPicPr>
        <p:blipFill>
          <a:blip r:embed="rId5" cstate="print"/>
          <a:stretch>
            <a:fillRect/>
          </a:stretch>
        </p:blipFill>
        <p:spPr>
          <a:xfrm>
            <a:off x="6921172" y="990600"/>
            <a:ext cx="857894" cy="838200"/>
          </a:xfrm>
          <a:prstGeom prst="rect">
            <a:avLst/>
          </a:prstGeom>
        </p:spPr>
      </p:pic>
      <p:pic>
        <p:nvPicPr>
          <p:cNvPr id="19" name="Picture 18" descr="NEW MRL LOGO_ACD_0"/>
          <p:cNvPicPr>
            <a:picLocks noChangeAspect="1" noChangeArrowheads="1"/>
          </p:cNvPicPr>
          <p:nvPr/>
        </p:nvPicPr>
        <p:blipFill>
          <a:blip r:embed="rId6" cstate="print"/>
          <a:srcRect/>
          <a:stretch>
            <a:fillRect/>
          </a:stretch>
        </p:blipFill>
        <p:spPr bwMode="auto">
          <a:xfrm>
            <a:off x="152400" y="6342630"/>
            <a:ext cx="685800" cy="286770"/>
          </a:xfrm>
          <a:prstGeom prst="rect">
            <a:avLst/>
          </a:prstGeom>
          <a:noFill/>
        </p:spPr>
      </p:pic>
      <p:sp>
        <p:nvSpPr>
          <p:cNvPr id="14"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sp>
        <p:nvSpPr>
          <p:cNvPr id="12" name="Rectangle 11"/>
          <p:cNvSpPr/>
          <p:nvPr/>
        </p:nvSpPr>
        <p:spPr>
          <a:xfrm>
            <a:off x="152400" y="1447800"/>
            <a:ext cx="12954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 name="Date Placeholder 3"/>
          <p:cNvSpPr>
            <a:spLocks noGrp="1"/>
          </p:cNvSpPr>
          <p:nvPr>
            <p:ph type="dt" sz="half" idx="10"/>
          </p:nvPr>
        </p:nvSpPr>
        <p:spPr>
          <a:xfrm>
            <a:off x="457200" y="6356350"/>
            <a:ext cx="2133600" cy="365125"/>
          </a:xfrm>
        </p:spPr>
        <p:txBody>
          <a:bodyPr/>
          <a:lstStyle/>
          <a:p>
            <a:pPr>
              <a:defRPr/>
            </a:pPr>
            <a:endParaRPr lang="en-US" dirty="0"/>
          </a:p>
        </p:txBody>
      </p:sp>
      <p:pic>
        <p:nvPicPr>
          <p:cNvPr id="18" name="Picture 17" descr="NEW MRL LOGO_ACD_0"/>
          <p:cNvPicPr>
            <a:picLocks noChangeAspect="1" noChangeArrowheads="1"/>
          </p:cNvPicPr>
          <p:nvPr/>
        </p:nvPicPr>
        <p:blipFill>
          <a:blip r:embed="rId2" cstate="print"/>
          <a:srcRect/>
          <a:stretch>
            <a:fillRect/>
          </a:stretch>
        </p:blipFill>
        <p:spPr bwMode="auto">
          <a:xfrm>
            <a:off x="152400" y="6342630"/>
            <a:ext cx="685800" cy="286770"/>
          </a:xfrm>
          <a:prstGeom prst="rect">
            <a:avLst/>
          </a:prstGeom>
          <a:noFill/>
        </p:spPr>
      </p:pic>
      <p:pic>
        <p:nvPicPr>
          <p:cNvPr id="5122" name="Picture 2"/>
          <p:cNvPicPr>
            <a:picLocks noChangeAspect="1" noChangeArrowheads="1"/>
          </p:cNvPicPr>
          <p:nvPr userDrawn="1"/>
        </p:nvPicPr>
        <p:blipFill>
          <a:blip r:embed="rId3" cstate="print"/>
          <a:srcRect/>
          <a:stretch>
            <a:fillRect/>
          </a:stretch>
        </p:blipFill>
        <p:spPr bwMode="auto">
          <a:xfrm>
            <a:off x="1600200" y="1447800"/>
            <a:ext cx="7381875" cy="5181600"/>
          </a:xfrm>
          <a:prstGeom prst="rect">
            <a:avLst/>
          </a:prstGeom>
          <a:noFill/>
          <a:ln w="9525">
            <a:noFill/>
            <a:miter lim="800000"/>
            <a:headEnd/>
            <a:tailEnd/>
          </a:ln>
        </p:spPr>
      </p:pic>
      <p:sp>
        <p:nvSpPr>
          <p:cNvPr id="9" name="Content Placeholder 2"/>
          <p:cNvSpPr>
            <a:spLocks noGrp="1"/>
          </p:cNvSpPr>
          <p:nvPr>
            <p:ph idx="1"/>
          </p:nvPr>
        </p:nvSpPr>
        <p:spPr>
          <a:xfrm>
            <a:off x="1905000" y="1828800"/>
            <a:ext cx="6781800" cy="42211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1"/>
          <p:cNvSpPr>
            <a:spLocks noGrp="1"/>
          </p:cNvSpPr>
          <p:nvPr>
            <p:ph type="title"/>
          </p:nvPr>
        </p:nvSpPr>
        <p:spPr>
          <a:xfrm>
            <a:off x="457200" y="3048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7" name="Rectangle 6"/>
          <p:cNvSpPr/>
          <p:nvPr/>
        </p:nvSpPr>
        <p:spPr>
          <a:xfrm>
            <a:off x="3124200" y="1447800"/>
            <a:ext cx="58674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 name="Date Placeholder 3"/>
          <p:cNvSpPr>
            <a:spLocks noGrp="1"/>
          </p:cNvSpPr>
          <p:nvPr>
            <p:ph type="dt" sz="half" idx="10"/>
          </p:nvPr>
        </p:nvSpPr>
        <p:spPr/>
        <p:txBody>
          <a:bodyPr/>
          <a:lstStyle/>
          <a:p>
            <a:pPr>
              <a:defRPr/>
            </a:pPr>
            <a:endParaRPr lang="en-US" dirty="0"/>
          </a:p>
        </p:txBody>
      </p:sp>
      <p:pic>
        <p:nvPicPr>
          <p:cNvPr id="13315" name="Picture 3"/>
          <p:cNvPicPr>
            <a:picLocks noChangeAspect="1" noChangeArrowheads="1"/>
          </p:cNvPicPr>
          <p:nvPr/>
        </p:nvPicPr>
        <p:blipFill>
          <a:blip r:embed="rId2" cstate="print"/>
          <a:srcRect/>
          <a:stretch>
            <a:fillRect/>
          </a:stretch>
        </p:blipFill>
        <p:spPr bwMode="auto">
          <a:xfrm>
            <a:off x="152400" y="1447800"/>
            <a:ext cx="2819400" cy="5197042"/>
          </a:xfrm>
          <a:prstGeom prst="rect">
            <a:avLst/>
          </a:prstGeom>
          <a:noFill/>
          <a:ln w="9525">
            <a:noFill/>
            <a:miter lim="800000"/>
            <a:headEnd/>
            <a:tailEnd/>
          </a:ln>
        </p:spPr>
      </p:pic>
      <p:pic>
        <p:nvPicPr>
          <p:cNvPr id="12" name="Picture 11" descr="NEW MRL LOGO_ACD_0"/>
          <p:cNvPicPr>
            <a:picLocks noChangeAspect="1" noChangeArrowheads="1"/>
          </p:cNvPicPr>
          <p:nvPr/>
        </p:nvPicPr>
        <p:blipFill>
          <a:blip r:embed="rId3" cstate="print"/>
          <a:srcRect/>
          <a:stretch>
            <a:fillRect/>
          </a:stretch>
        </p:blipFill>
        <p:spPr bwMode="auto">
          <a:xfrm>
            <a:off x="8305800" y="6342630"/>
            <a:ext cx="685800" cy="286770"/>
          </a:xfrm>
          <a:prstGeom prst="rect">
            <a:avLst/>
          </a:prstGeom>
          <a:noFill/>
        </p:spPr>
      </p:pic>
      <p:sp>
        <p:nvSpPr>
          <p:cNvPr id="9" name="Content Placeholder 2"/>
          <p:cNvSpPr>
            <a:spLocks noGrp="1"/>
          </p:cNvSpPr>
          <p:nvPr>
            <p:ph idx="1"/>
          </p:nvPr>
        </p:nvSpPr>
        <p:spPr>
          <a:xfrm>
            <a:off x="3429000" y="1676400"/>
            <a:ext cx="5334000" cy="42211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8_Title Slide">
    <p:spTree>
      <p:nvGrpSpPr>
        <p:cNvPr id="1" name=""/>
        <p:cNvGrpSpPr/>
        <p:nvPr/>
      </p:nvGrpSpPr>
      <p:grpSpPr>
        <a:xfrm>
          <a:off x="0" y="0"/>
          <a:ext cx="0" cy="0"/>
          <a:chOff x="0" y="0"/>
          <a:chExt cx="0" cy="0"/>
        </a:xfrm>
      </p:grpSpPr>
      <p:sp>
        <p:nvSpPr>
          <p:cNvPr id="12" name="Rectangle 11"/>
          <p:cNvSpPr/>
          <p:nvPr/>
        </p:nvSpPr>
        <p:spPr>
          <a:xfrm>
            <a:off x="152400" y="1447800"/>
            <a:ext cx="60198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 name="Date Placeholder 3"/>
          <p:cNvSpPr>
            <a:spLocks noGrp="1"/>
          </p:cNvSpPr>
          <p:nvPr>
            <p:ph type="dt" sz="half" idx="10"/>
          </p:nvPr>
        </p:nvSpPr>
        <p:spPr>
          <a:xfrm>
            <a:off x="457200" y="6356350"/>
            <a:ext cx="2133600" cy="365125"/>
          </a:xfrm>
        </p:spPr>
        <p:txBody>
          <a:bodyPr/>
          <a:lstStyle/>
          <a:p>
            <a:pPr>
              <a:defRPr/>
            </a:pPr>
            <a:endParaRPr lang="en-US" dirty="0"/>
          </a:p>
        </p:txBody>
      </p:sp>
      <p:pic>
        <p:nvPicPr>
          <p:cNvPr id="18" name="Picture 17" descr="NEW MRL LOGO_ACD_0"/>
          <p:cNvPicPr>
            <a:picLocks noChangeAspect="1" noChangeArrowheads="1"/>
          </p:cNvPicPr>
          <p:nvPr/>
        </p:nvPicPr>
        <p:blipFill>
          <a:blip r:embed="rId2" cstate="print"/>
          <a:srcRect/>
          <a:stretch>
            <a:fillRect/>
          </a:stretch>
        </p:blipFill>
        <p:spPr bwMode="auto">
          <a:xfrm>
            <a:off x="152400" y="6342630"/>
            <a:ext cx="685800" cy="286770"/>
          </a:xfrm>
          <a:prstGeom prst="rect">
            <a:avLst/>
          </a:prstGeom>
          <a:noFill/>
        </p:spPr>
      </p:pic>
      <p:pic>
        <p:nvPicPr>
          <p:cNvPr id="13314" name="Picture 2"/>
          <p:cNvPicPr>
            <a:picLocks noChangeAspect="1" noChangeArrowheads="1"/>
          </p:cNvPicPr>
          <p:nvPr userDrawn="1"/>
        </p:nvPicPr>
        <p:blipFill>
          <a:blip r:embed="rId3" cstate="print"/>
          <a:srcRect/>
          <a:stretch>
            <a:fillRect/>
          </a:stretch>
        </p:blipFill>
        <p:spPr bwMode="auto">
          <a:xfrm>
            <a:off x="6324600" y="1447800"/>
            <a:ext cx="2686263" cy="2514600"/>
          </a:xfrm>
          <a:prstGeom prst="rect">
            <a:avLst/>
          </a:prstGeom>
          <a:noFill/>
          <a:ln w="9525">
            <a:noFill/>
            <a:miter lim="800000"/>
            <a:headEnd/>
            <a:tailEnd/>
          </a:ln>
        </p:spPr>
      </p:pic>
      <p:pic>
        <p:nvPicPr>
          <p:cNvPr id="13315" name="Picture 3"/>
          <p:cNvPicPr>
            <a:picLocks noChangeAspect="1" noChangeArrowheads="1"/>
          </p:cNvPicPr>
          <p:nvPr userDrawn="1"/>
        </p:nvPicPr>
        <p:blipFill>
          <a:blip r:embed="rId4" cstate="print"/>
          <a:srcRect/>
          <a:stretch>
            <a:fillRect/>
          </a:stretch>
        </p:blipFill>
        <p:spPr bwMode="auto">
          <a:xfrm>
            <a:off x="6324600" y="4114800"/>
            <a:ext cx="2669745" cy="2514601"/>
          </a:xfrm>
          <a:prstGeom prst="rect">
            <a:avLst/>
          </a:prstGeom>
          <a:noFill/>
          <a:ln w="9525">
            <a:noFill/>
            <a:miter lim="800000"/>
            <a:headEnd/>
            <a:tailEnd/>
          </a:ln>
        </p:spPr>
      </p:pic>
      <p:sp>
        <p:nvSpPr>
          <p:cNvPr id="11" name="Content Placeholder 2"/>
          <p:cNvSpPr>
            <a:spLocks noGrp="1"/>
          </p:cNvSpPr>
          <p:nvPr>
            <p:ph idx="1"/>
          </p:nvPr>
        </p:nvSpPr>
        <p:spPr>
          <a:xfrm>
            <a:off x="533400" y="1752600"/>
            <a:ext cx="5257800" cy="42211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9_Title Slide">
    <p:spTree>
      <p:nvGrpSpPr>
        <p:cNvPr id="1" name=""/>
        <p:cNvGrpSpPr/>
        <p:nvPr/>
      </p:nvGrpSpPr>
      <p:grpSpPr>
        <a:xfrm>
          <a:off x="0" y="0"/>
          <a:ext cx="0" cy="0"/>
          <a:chOff x="0" y="0"/>
          <a:chExt cx="0" cy="0"/>
        </a:xfrm>
      </p:grpSpPr>
      <p:sp>
        <p:nvSpPr>
          <p:cNvPr id="12" name="Rectangle 11"/>
          <p:cNvSpPr/>
          <p:nvPr/>
        </p:nvSpPr>
        <p:spPr>
          <a:xfrm>
            <a:off x="152400" y="1447800"/>
            <a:ext cx="6019800" cy="2514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 name="Date Placeholder 3"/>
          <p:cNvSpPr>
            <a:spLocks noGrp="1"/>
          </p:cNvSpPr>
          <p:nvPr>
            <p:ph type="dt" sz="half" idx="10"/>
          </p:nvPr>
        </p:nvSpPr>
        <p:spPr>
          <a:xfrm>
            <a:off x="457200" y="6356350"/>
            <a:ext cx="2133600" cy="365125"/>
          </a:xfrm>
        </p:spPr>
        <p:txBody>
          <a:bodyPr/>
          <a:lstStyle/>
          <a:p>
            <a:pPr>
              <a:defRPr/>
            </a:pPr>
            <a:endParaRPr lang="en-US" dirty="0"/>
          </a:p>
        </p:txBody>
      </p:sp>
      <p:pic>
        <p:nvPicPr>
          <p:cNvPr id="13314" name="Picture 2"/>
          <p:cNvPicPr>
            <a:picLocks noChangeAspect="1" noChangeArrowheads="1"/>
          </p:cNvPicPr>
          <p:nvPr userDrawn="1"/>
        </p:nvPicPr>
        <p:blipFill>
          <a:blip r:embed="rId2" cstate="print"/>
          <a:srcRect/>
          <a:stretch>
            <a:fillRect/>
          </a:stretch>
        </p:blipFill>
        <p:spPr bwMode="auto">
          <a:xfrm>
            <a:off x="6324600" y="1447800"/>
            <a:ext cx="2686263" cy="2514600"/>
          </a:xfrm>
          <a:prstGeom prst="rect">
            <a:avLst/>
          </a:prstGeom>
          <a:noFill/>
          <a:ln w="9525">
            <a:noFill/>
            <a:miter lim="800000"/>
            <a:headEnd/>
            <a:tailEnd/>
          </a:ln>
        </p:spPr>
      </p:pic>
      <p:pic>
        <p:nvPicPr>
          <p:cNvPr id="13315" name="Picture 3"/>
          <p:cNvPicPr>
            <a:picLocks noChangeAspect="1" noChangeArrowheads="1"/>
          </p:cNvPicPr>
          <p:nvPr userDrawn="1"/>
        </p:nvPicPr>
        <p:blipFill>
          <a:blip r:embed="rId3" cstate="print"/>
          <a:srcRect/>
          <a:stretch>
            <a:fillRect/>
          </a:stretch>
        </p:blipFill>
        <p:spPr bwMode="auto">
          <a:xfrm>
            <a:off x="152400" y="4114800"/>
            <a:ext cx="2669745" cy="2514601"/>
          </a:xfrm>
          <a:prstGeom prst="rect">
            <a:avLst/>
          </a:prstGeom>
          <a:noFill/>
          <a:ln w="9525">
            <a:noFill/>
            <a:miter lim="800000"/>
            <a:headEnd/>
            <a:tailEnd/>
          </a:ln>
        </p:spPr>
      </p:pic>
      <p:sp>
        <p:nvSpPr>
          <p:cNvPr id="9" name="Rectangle 8"/>
          <p:cNvSpPr/>
          <p:nvPr userDrawn="1"/>
        </p:nvSpPr>
        <p:spPr>
          <a:xfrm>
            <a:off x="2971800" y="4114800"/>
            <a:ext cx="6019800" cy="2514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NEW MRL LOGO_ACD_0"/>
          <p:cNvPicPr>
            <a:picLocks noChangeAspect="1" noChangeArrowheads="1"/>
          </p:cNvPicPr>
          <p:nvPr/>
        </p:nvPicPr>
        <p:blipFill>
          <a:blip r:embed="rId4" cstate="print"/>
          <a:srcRect/>
          <a:stretch>
            <a:fillRect/>
          </a:stretch>
        </p:blipFill>
        <p:spPr bwMode="auto">
          <a:xfrm>
            <a:off x="8305800" y="6342630"/>
            <a:ext cx="685800" cy="286770"/>
          </a:xfrm>
          <a:prstGeom prst="rect">
            <a:avLst/>
          </a:prstGeom>
          <a:noFill/>
        </p:spPr>
      </p:pic>
      <p:sp>
        <p:nvSpPr>
          <p:cNvPr id="10" name="Rectangle 9"/>
          <p:cNvSpPr/>
          <p:nvPr userDrawn="1"/>
        </p:nvSpPr>
        <p:spPr>
          <a:xfrm>
            <a:off x="2971800" y="3505200"/>
            <a:ext cx="3200400"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a:spLocks noGrp="1"/>
          </p:cNvSpPr>
          <p:nvPr>
            <p:ph type="title"/>
          </p:nvPr>
        </p:nvSpPr>
        <p:spPr>
          <a:xfrm>
            <a:off x="457200" y="3048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sp>
        <p:nvSpPr>
          <p:cNvPr id="7" name="Rectangle 6"/>
          <p:cNvSpPr/>
          <p:nvPr/>
        </p:nvSpPr>
        <p:spPr>
          <a:xfrm>
            <a:off x="1981200" y="1447800"/>
            <a:ext cx="70104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 name="Date Placeholder 3"/>
          <p:cNvSpPr>
            <a:spLocks noGrp="1"/>
          </p:cNvSpPr>
          <p:nvPr>
            <p:ph type="dt" sz="half" idx="10"/>
          </p:nvPr>
        </p:nvSpPr>
        <p:spPr/>
        <p:txBody>
          <a:bodyPr/>
          <a:lstStyle/>
          <a:p>
            <a:pPr>
              <a:defRPr/>
            </a:pPr>
            <a:endParaRPr lang="en-US" dirty="0"/>
          </a:p>
        </p:txBody>
      </p:sp>
      <p:pic>
        <p:nvPicPr>
          <p:cNvPr id="12" name="Picture 11" descr="NEW MRL LOGO_ACD_0"/>
          <p:cNvPicPr>
            <a:picLocks noChangeAspect="1" noChangeArrowheads="1"/>
          </p:cNvPicPr>
          <p:nvPr/>
        </p:nvPicPr>
        <p:blipFill>
          <a:blip r:embed="rId2" cstate="print"/>
          <a:srcRect/>
          <a:stretch>
            <a:fillRect/>
          </a:stretch>
        </p:blipFill>
        <p:spPr bwMode="auto">
          <a:xfrm>
            <a:off x="8305800" y="6342630"/>
            <a:ext cx="685800" cy="286770"/>
          </a:xfrm>
          <a:prstGeom prst="rect">
            <a:avLst/>
          </a:prstGeom>
          <a:noFill/>
        </p:spPr>
      </p:pic>
      <p:pic>
        <p:nvPicPr>
          <p:cNvPr id="3074" name="Picture 2"/>
          <p:cNvPicPr>
            <a:picLocks noChangeAspect="1" noChangeArrowheads="1"/>
          </p:cNvPicPr>
          <p:nvPr userDrawn="1"/>
        </p:nvPicPr>
        <p:blipFill>
          <a:blip r:embed="rId3" cstate="print"/>
          <a:srcRect/>
          <a:stretch>
            <a:fillRect/>
          </a:stretch>
        </p:blipFill>
        <p:spPr bwMode="auto">
          <a:xfrm>
            <a:off x="152400" y="1447800"/>
            <a:ext cx="1685925" cy="5181600"/>
          </a:xfrm>
          <a:prstGeom prst="rect">
            <a:avLst/>
          </a:prstGeom>
          <a:noFill/>
          <a:ln w="9525">
            <a:noFill/>
            <a:miter lim="800000"/>
            <a:headEnd/>
            <a:tailEnd/>
          </a:ln>
        </p:spPr>
      </p:pic>
      <p:sp>
        <p:nvSpPr>
          <p:cNvPr id="9" name="Content Placeholder 2"/>
          <p:cNvSpPr>
            <a:spLocks noGrp="1"/>
          </p:cNvSpPr>
          <p:nvPr>
            <p:ph idx="1"/>
          </p:nvPr>
        </p:nvSpPr>
        <p:spPr>
          <a:xfrm>
            <a:off x="2209800" y="1676400"/>
            <a:ext cx="6553200" cy="42211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1"/>
          <p:cNvSpPr>
            <a:spLocks noGrp="1"/>
          </p:cNvSpPr>
          <p:nvPr>
            <p:ph type="title"/>
          </p:nvPr>
        </p:nvSpPr>
        <p:spPr>
          <a:xfrm>
            <a:off x="457200" y="3048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7_Title Slide">
    <p:spTree>
      <p:nvGrpSpPr>
        <p:cNvPr id="1" name=""/>
        <p:cNvGrpSpPr/>
        <p:nvPr/>
      </p:nvGrpSpPr>
      <p:grpSpPr>
        <a:xfrm>
          <a:off x="0" y="0"/>
          <a:ext cx="0" cy="0"/>
          <a:chOff x="0" y="0"/>
          <a:chExt cx="0" cy="0"/>
        </a:xfrm>
      </p:grpSpPr>
      <p:sp>
        <p:nvSpPr>
          <p:cNvPr id="7" name="Rectangle 6"/>
          <p:cNvSpPr/>
          <p:nvPr/>
        </p:nvSpPr>
        <p:spPr>
          <a:xfrm>
            <a:off x="152400" y="1447800"/>
            <a:ext cx="70104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 name="Date Placeholder 3"/>
          <p:cNvSpPr>
            <a:spLocks noGrp="1"/>
          </p:cNvSpPr>
          <p:nvPr>
            <p:ph type="dt" sz="half" idx="10"/>
          </p:nvPr>
        </p:nvSpPr>
        <p:spPr/>
        <p:txBody>
          <a:bodyPr/>
          <a:lstStyle/>
          <a:p>
            <a:pPr>
              <a:defRPr/>
            </a:pPr>
            <a:endParaRPr lang="en-US" dirty="0"/>
          </a:p>
        </p:txBody>
      </p:sp>
      <p:pic>
        <p:nvPicPr>
          <p:cNvPr id="12" name="Picture 11" descr="NEW MRL LOGO_ACD_0"/>
          <p:cNvPicPr>
            <a:picLocks noChangeAspect="1" noChangeArrowheads="1"/>
          </p:cNvPicPr>
          <p:nvPr/>
        </p:nvPicPr>
        <p:blipFill>
          <a:blip r:embed="rId2" cstate="print"/>
          <a:srcRect/>
          <a:stretch>
            <a:fillRect/>
          </a:stretch>
        </p:blipFill>
        <p:spPr bwMode="auto">
          <a:xfrm>
            <a:off x="8305800" y="6342630"/>
            <a:ext cx="685800" cy="286770"/>
          </a:xfrm>
          <a:prstGeom prst="rect">
            <a:avLst/>
          </a:prstGeom>
          <a:noFill/>
        </p:spPr>
      </p:pic>
      <p:sp>
        <p:nvSpPr>
          <p:cNvPr id="9" name="Content Placeholder 2"/>
          <p:cNvSpPr>
            <a:spLocks noGrp="1"/>
          </p:cNvSpPr>
          <p:nvPr>
            <p:ph idx="1"/>
          </p:nvPr>
        </p:nvSpPr>
        <p:spPr>
          <a:xfrm>
            <a:off x="381000" y="1676400"/>
            <a:ext cx="6553200" cy="42211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266" name="Picture 2"/>
          <p:cNvPicPr>
            <a:picLocks noChangeAspect="1" noChangeArrowheads="1"/>
          </p:cNvPicPr>
          <p:nvPr userDrawn="1"/>
        </p:nvPicPr>
        <p:blipFill>
          <a:blip r:embed="rId3" cstate="print"/>
          <a:srcRect/>
          <a:stretch>
            <a:fillRect/>
          </a:stretch>
        </p:blipFill>
        <p:spPr bwMode="auto">
          <a:xfrm>
            <a:off x="7315200" y="1433513"/>
            <a:ext cx="1663700" cy="5195887"/>
          </a:xfrm>
          <a:prstGeom prst="rect">
            <a:avLst/>
          </a:prstGeom>
          <a:noFill/>
          <a:ln w="9525">
            <a:noFill/>
            <a:miter lim="800000"/>
            <a:headEnd/>
            <a:tailEnd/>
          </a:ln>
        </p:spPr>
      </p:pic>
      <p:pic>
        <p:nvPicPr>
          <p:cNvPr id="10" name="Picture 9" descr="NEW MRL LOGO_ACD_0"/>
          <p:cNvPicPr>
            <a:picLocks noChangeAspect="1" noChangeArrowheads="1"/>
          </p:cNvPicPr>
          <p:nvPr userDrawn="1"/>
        </p:nvPicPr>
        <p:blipFill>
          <a:blip r:embed="rId2" cstate="print"/>
          <a:srcRect/>
          <a:stretch>
            <a:fillRect/>
          </a:stretch>
        </p:blipFill>
        <p:spPr bwMode="auto">
          <a:xfrm>
            <a:off x="152400" y="6342630"/>
            <a:ext cx="685800" cy="286770"/>
          </a:xfrm>
          <a:prstGeom prst="rect">
            <a:avLst/>
          </a:prstGeom>
          <a:noFill/>
        </p:spPr>
      </p:pic>
      <p:sp>
        <p:nvSpPr>
          <p:cNvPr id="11" name="Title 1"/>
          <p:cNvSpPr>
            <a:spLocks noGrp="1"/>
          </p:cNvSpPr>
          <p:nvPr>
            <p:ph type="title"/>
          </p:nvPr>
        </p:nvSpPr>
        <p:spPr>
          <a:xfrm>
            <a:off x="457200" y="3048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5_Title Slide">
    <p:spTree>
      <p:nvGrpSpPr>
        <p:cNvPr id="1" name=""/>
        <p:cNvGrpSpPr/>
        <p:nvPr/>
      </p:nvGrpSpPr>
      <p:grpSpPr>
        <a:xfrm>
          <a:off x="0" y="0"/>
          <a:ext cx="0" cy="0"/>
          <a:chOff x="0" y="0"/>
          <a:chExt cx="0" cy="0"/>
        </a:xfrm>
      </p:grpSpPr>
      <p:sp>
        <p:nvSpPr>
          <p:cNvPr id="7" name="Rectangle 6"/>
          <p:cNvSpPr/>
          <p:nvPr/>
        </p:nvSpPr>
        <p:spPr>
          <a:xfrm>
            <a:off x="2362200" y="1447800"/>
            <a:ext cx="66294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ctrTitle"/>
          </p:nvPr>
        </p:nvSpPr>
        <p:spPr>
          <a:xfrm>
            <a:off x="228600" y="209553"/>
            <a:ext cx="8686800" cy="1009647"/>
          </a:xfrm>
          <a:effectLst/>
        </p:spPr>
        <p:txBody>
          <a:bodyPr>
            <a:normAutofit/>
          </a:bodyPr>
          <a:lstStyle>
            <a:lvl1pPr>
              <a:defRPr sz="28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pic>
        <p:nvPicPr>
          <p:cNvPr id="12" name="Picture 11" descr="NEW MRL LOGO_ACD_0"/>
          <p:cNvPicPr>
            <a:picLocks noChangeAspect="1" noChangeArrowheads="1"/>
          </p:cNvPicPr>
          <p:nvPr/>
        </p:nvPicPr>
        <p:blipFill>
          <a:blip r:embed="rId2" cstate="print"/>
          <a:srcRect/>
          <a:stretch>
            <a:fillRect/>
          </a:stretch>
        </p:blipFill>
        <p:spPr bwMode="auto">
          <a:xfrm>
            <a:off x="8305800" y="6342630"/>
            <a:ext cx="685800" cy="286770"/>
          </a:xfrm>
          <a:prstGeom prst="rect">
            <a:avLst/>
          </a:prstGeom>
          <a:noFill/>
        </p:spPr>
      </p:pic>
      <p:sp>
        <p:nvSpPr>
          <p:cNvPr id="9" name="Content Placeholder 2"/>
          <p:cNvSpPr>
            <a:spLocks noGrp="1"/>
          </p:cNvSpPr>
          <p:nvPr>
            <p:ph idx="1"/>
          </p:nvPr>
        </p:nvSpPr>
        <p:spPr>
          <a:xfrm>
            <a:off x="2590800" y="1676400"/>
            <a:ext cx="6172200" cy="42211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218" name="Picture 2"/>
          <p:cNvPicPr>
            <a:picLocks noChangeAspect="1" noChangeArrowheads="1"/>
          </p:cNvPicPr>
          <p:nvPr userDrawn="1"/>
        </p:nvPicPr>
        <p:blipFill>
          <a:blip r:embed="rId3" cstate="print"/>
          <a:srcRect/>
          <a:stretch>
            <a:fillRect/>
          </a:stretch>
        </p:blipFill>
        <p:spPr bwMode="auto">
          <a:xfrm>
            <a:off x="152401" y="1447800"/>
            <a:ext cx="2057399" cy="5181600"/>
          </a:xfrm>
          <a:prstGeom prst="rect">
            <a:avLst/>
          </a:prstGeom>
          <a:noFill/>
          <a:ln w="9525">
            <a:noFill/>
            <a:miter lim="800000"/>
            <a:headEnd/>
            <a:tailEnd/>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8_Title Slide">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152400" y="1447800"/>
            <a:ext cx="8839200" cy="5193595"/>
          </a:xfrm>
          <a:prstGeom prst="rect">
            <a:avLst/>
          </a:prstGeom>
          <a:noFill/>
          <a:ln w="9525">
            <a:noFill/>
            <a:miter lim="800000"/>
            <a:headEnd/>
            <a:tailEnd/>
          </a:ln>
        </p:spPr>
      </p:pic>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effectLst/>
            </a:endParaRPr>
          </a:p>
        </p:txBody>
      </p:sp>
      <p:sp>
        <p:nvSpPr>
          <p:cNvPr id="2" name="Title 1"/>
          <p:cNvSpPr>
            <a:spLocks noGrp="1"/>
          </p:cNvSpPr>
          <p:nvPr>
            <p:ph type="ctrTitle"/>
          </p:nvPr>
        </p:nvSpPr>
        <p:spPr>
          <a:xfrm>
            <a:off x="228600" y="209553"/>
            <a:ext cx="8686800" cy="1009647"/>
          </a:xfrm>
        </p:spPr>
        <p:txBody>
          <a:bodyPr>
            <a:normAutofit/>
          </a:bodyPr>
          <a:lstStyle>
            <a:lvl1pPr>
              <a:defRPr sz="28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pic>
        <p:nvPicPr>
          <p:cNvPr id="9" name="Picture 8" descr="NEW MRL LOGO_ACD_0"/>
          <p:cNvPicPr>
            <a:picLocks noChangeAspect="1" noChangeArrowheads="1"/>
          </p:cNvPicPr>
          <p:nvPr/>
        </p:nvPicPr>
        <p:blipFill>
          <a:blip r:embed="rId3" cstate="print"/>
          <a:srcRect/>
          <a:stretch>
            <a:fillRect/>
          </a:stretch>
        </p:blipFill>
        <p:spPr bwMode="auto">
          <a:xfrm>
            <a:off x="8305800" y="6342630"/>
            <a:ext cx="685800" cy="286770"/>
          </a:xfrm>
          <a:prstGeom prst="rect">
            <a:avLst/>
          </a:prstGeom>
          <a:noFill/>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650812" y="1524001"/>
            <a:ext cx="7340788" cy="5105400"/>
          </a:xfrm>
          <a:prstGeom prst="rect">
            <a:avLst/>
          </a:prstGeom>
          <a:noFill/>
          <a:ln w="9525">
            <a:noFill/>
            <a:miter lim="800000"/>
            <a:headEnd/>
            <a:tailEnd/>
          </a:ln>
        </p:spPr>
      </p:pic>
      <p:sp>
        <p:nvSpPr>
          <p:cNvPr id="7" name="Rectangle 6"/>
          <p:cNvSpPr/>
          <p:nvPr/>
        </p:nvSpPr>
        <p:spPr>
          <a:xfrm>
            <a:off x="1524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lvl1pPr>
              <a:defRPr sz="2800">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3" name="Picture 12" descr="CDS.jpg"/>
          <p:cNvPicPr>
            <a:picLocks noChangeAspect="1"/>
          </p:cNvPicPr>
          <p:nvPr/>
        </p:nvPicPr>
        <p:blipFill>
          <a:blip r:embed="rId3" cstate="print"/>
          <a:stretch>
            <a:fillRect/>
          </a:stretch>
        </p:blipFill>
        <p:spPr>
          <a:xfrm>
            <a:off x="6934200" y="990599"/>
            <a:ext cx="857894" cy="838200"/>
          </a:xfrm>
          <a:prstGeom prst="rect">
            <a:avLst/>
          </a:prstGeom>
        </p:spPr>
      </p:pic>
      <p:pic>
        <p:nvPicPr>
          <p:cNvPr id="16" name="Picture 15" descr="LAPTOP.jpg"/>
          <p:cNvPicPr>
            <a:picLocks noChangeAspect="1"/>
          </p:cNvPicPr>
          <p:nvPr/>
        </p:nvPicPr>
        <p:blipFill>
          <a:blip r:embed="rId4" cstate="print"/>
          <a:stretch>
            <a:fillRect/>
          </a:stretch>
        </p:blipFill>
        <p:spPr>
          <a:xfrm flipH="1">
            <a:off x="7924800" y="990600"/>
            <a:ext cx="922020" cy="838200"/>
          </a:xfrm>
          <a:prstGeom prst="rect">
            <a:avLst/>
          </a:prstGeom>
        </p:spPr>
      </p:pic>
      <p:pic>
        <p:nvPicPr>
          <p:cNvPr id="14" name="Picture 13" descr="TOUCH.jpg"/>
          <p:cNvPicPr>
            <a:picLocks noChangeAspect="1"/>
          </p:cNvPicPr>
          <p:nvPr/>
        </p:nvPicPr>
        <p:blipFill>
          <a:blip r:embed="rId5" cstate="print"/>
          <a:stretch>
            <a:fillRect/>
          </a:stretch>
        </p:blipFill>
        <p:spPr>
          <a:xfrm>
            <a:off x="5943600" y="990600"/>
            <a:ext cx="843075" cy="823722"/>
          </a:xfrm>
          <a:prstGeom prst="rect">
            <a:avLst/>
          </a:prstGeom>
        </p:spPr>
      </p:pic>
      <p:pic>
        <p:nvPicPr>
          <p:cNvPr id="15" name="Picture 14" descr="NEW MRL LOGO_ACD_0"/>
          <p:cNvPicPr>
            <a:picLocks noChangeAspect="1" noChangeArrowheads="1"/>
          </p:cNvPicPr>
          <p:nvPr/>
        </p:nvPicPr>
        <p:blipFill>
          <a:blip r:embed="rId6" cstate="print"/>
          <a:srcRect/>
          <a:stretch>
            <a:fillRect/>
          </a:stretch>
        </p:blipFill>
        <p:spPr bwMode="auto">
          <a:xfrm>
            <a:off x="152400" y="6342630"/>
            <a:ext cx="685800" cy="286770"/>
          </a:xfrm>
          <a:prstGeom prst="rect">
            <a:avLst/>
          </a:prstGeom>
          <a:noFill/>
        </p:spPr>
      </p:pic>
      <p:sp>
        <p:nvSpPr>
          <p:cNvPr id="17" name="Content Placeholder 2"/>
          <p:cNvSpPr>
            <a:spLocks noGrp="1"/>
          </p:cNvSpPr>
          <p:nvPr>
            <p:ph idx="1"/>
          </p:nvPr>
        </p:nvSpPr>
        <p:spPr>
          <a:xfrm>
            <a:off x="1828800" y="1905000"/>
            <a:ext cx="6934200" cy="42211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2_Title and Content">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676400" y="1524001"/>
            <a:ext cx="7315200" cy="5105400"/>
          </a:xfrm>
          <a:prstGeom prst="rect">
            <a:avLst/>
          </a:prstGeom>
          <a:noFill/>
          <a:ln w="9525">
            <a:noFill/>
            <a:miter lim="800000"/>
            <a:headEnd/>
            <a:tailEnd/>
          </a:ln>
        </p:spPr>
      </p:pic>
      <p:sp>
        <p:nvSpPr>
          <p:cNvPr id="7" name="Rectangle 6"/>
          <p:cNvSpPr/>
          <p:nvPr/>
        </p:nvSpPr>
        <p:spPr>
          <a:xfrm>
            <a:off x="1524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6" name="Picture 15" descr="LAPTOP.jpg"/>
          <p:cNvPicPr>
            <a:picLocks noChangeAspect="1"/>
          </p:cNvPicPr>
          <p:nvPr/>
        </p:nvPicPr>
        <p:blipFill>
          <a:blip r:embed="rId3" cstate="print"/>
          <a:stretch>
            <a:fillRect/>
          </a:stretch>
        </p:blipFill>
        <p:spPr>
          <a:xfrm flipH="1">
            <a:off x="7924800" y="990600"/>
            <a:ext cx="922020" cy="838200"/>
          </a:xfrm>
          <a:prstGeom prst="rect">
            <a:avLst/>
          </a:prstGeom>
        </p:spPr>
      </p:pic>
      <p:pic>
        <p:nvPicPr>
          <p:cNvPr id="17" name="Picture 16" descr="GAME.jpg"/>
          <p:cNvPicPr>
            <a:picLocks noChangeAspect="1"/>
          </p:cNvPicPr>
          <p:nvPr/>
        </p:nvPicPr>
        <p:blipFill>
          <a:blip r:embed="rId4" cstate="print"/>
          <a:stretch>
            <a:fillRect/>
          </a:stretch>
        </p:blipFill>
        <p:spPr>
          <a:xfrm>
            <a:off x="5943600" y="990600"/>
            <a:ext cx="844866" cy="825471"/>
          </a:xfrm>
          <a:prstGeom prst="rect">
            <a:avLst/>
          </a:prstGeom>
        </p:spPr>
      </p:pic>
      <p:pic>
        <p:nvPicPr>
          <p:cNvPr id="14" name="Picture 13" descr="watching.jpg"/>
          <p:cNvPicPr>
            <a:picLocks noChangeAspect="1"/>
          </p:cNvPicPr>
          <p:nvPr/>
        </p:nvPicPr>
        <p:blipFill>
          <a:blip r:embed="rId5" cstate="print"/>
          <a:stretch>
            <a:fillRect/>
          </a:stretch>
        </p:blipFill>
        <p:spPr>
          <a:xfrm>
            <a:off x="6927686" y="990600"/>
            <a:ext cx="857894" cy="838200"/>
          </a:xfrm>
          <a:prstGeom prst="rect">
            <a:avLst/>
          </a:prstGeom>
        </p:spPr>
      </p:pic>
      <p:pic>
        <p:nvPicPr>
          <p:cNvPr id="15" name="Picture 14" descr="NEW MRL LOGO_ACD_0"/>
          <p:cNvPicPr>
            <a:picLocks noChangeAspect="1" noChangeArrowheads="1"/>
          </p:cNvPicPr>
          <p:nvPr/>
        </p:nvPicPr>
        <p:blipFill>
          <a:blip r:embed="rId6" cstate="print"/>
          <a:srcRect/>
          <a:stretch>
            <a:fillRect/>
          </a:stretch>
        </p:blipFill>
        <p:spPr bwMode="auto">
          <a:xfrm>
            <a:off x="152400" y="6342630"/>
            <a:ext cx="685800" cy="286770"/>
          </a:xfrm>
          <a:prstGeom prst="rect">
            <a:avLst/>
          </a:prstGeom>
          <a:noFill/>
        </p:spPr>
      </p:pic>
      <p:sp>
        <p:nvSpPr>
          <p:cNvPr id="18" name="Content Placeholder 2"/>
          <p:cNvSpPr>
            <a:spLocks noGrp="1"/>
          </p:cNvSpPr>
          <p:nvPr>
            <p:ph idx="1"/>
          </p:nvPr>
        </p:nvSpPr>
        <p:spPr>
          <a:xfrm>
            <a:off x="1828800" y="1905000"/>
            <a:ext cx="6934200" cy="42211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2251679" y="1524000"/>
            <a:ext cx="6708367" cy="5105400"/>
          </a:xfrm>
          <a:prstGeom prst="rect">
            <a:avLst/>
          </a:prstGeom>
          <a:noFill/>
          <a:ln w="9525">
            <a:noFill/>
            <a:miter lim="800000"/>
            <a:headEnd/>
            <a:tailEnd/>
          </a:ln>
        </p:spPr>
      </p:pic>
      <p:sp>
        <p:nvSpPr>
          <p:cNvPr id="7" name="Rectangle 6"/>
          <p:cNvSpPr/>
          <p:nvPr/>
        </p:nvSpPr>
        <p:spPr>
          <a:xfrm>
            <a:off x="152400" y="1524000"/>
            <a:ext cx="19050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5410200" y="2438400"/>
            <a:ext cx="3276600" cy="36877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9" name="Picture 18" descr="watching.jpg"/>
          <p:cNvPicPr>
            <a:picLocks noChangeAspect="1"/>
          </p:cNvPicPr>
          <p:nvPr/>
        </p:nvPicPr>
        <p:blipFill>
          <a:blip r:embed="rId3" cstate="print"/>
          <a:stretch>
            <a:fillRect/>
          </a:stretch>
        </p:blipFill>
        <p:spPr>
          <a:xfrm>
            <a:off x="7981306" y="990600"/>
            <a:ext cx="857894" cy="838200"/>
          </a:xfrm>
          <a:prstGeom prst="rect">
            <a:avLst/>
          </a:prstGeom>
        </p:spPr>
      </p:pic>
      <p:pic>
        <p:nvPicPr>
          <p:cNvPr id="20" name="Picture 19" descr="woman.jpg"/>
          <p:cNvPicPr>
            <a:picLocks noChangeAspect="1"/>
          </p:cNvPicPr>
          <p:nvPr/>
        </p:nvPicPr>
        <p:blipFill>
          <a:blip r:embed="rId4" cstate="print"/>
          <a:stretch>
            <a:fillRect/>
          </a:stretch>
        </p:blipFill>
        <p:spPr>
          <a:xfrm>
            <a:off x="5943600" y="990600"/>
            <a:ext cx="921066" cy="899922"/>
          </a:xfrm>
          <a:prstGeom prst="rect">
            <a:avLst/>
          </a:prstGeom>
        </p:spPr>
      </p:pic>
      <p:pic>
        <p:nvPicPr>
          <p:cNvPr id="21" name="Picture 20" descr="TABLET.jpg"/>
          <p:cNvPicPr>
            <a:picLocks noChangeAspect="1"/>
          </p:cNvPicPr>
          <p:nvPr/>
        </p:nvPicPr>
        <p:blipFill>
          <a:blip r:embed="rId5" cstate="print"/>
          <a:stretch>
            <a:fillRect/>
          </a:stretch>
        </p:blipFill>
        <p:spPr>
          <a:xfrm>
            <a:off x="6994039" y="990600"/>
            <a:ext cx="857894" cy="838200"/>
          </a:xfrm>
          <a:prstGeom prst="rect">
            <a:avLst/>
          </a:prstGeom>
        </p:spPr>
      </p:pic>
      <p:pic>
        <p:nvPicPr>
          <p:cNvPr id="22" name="Picture 21" descr="NEW MRL LOGO_ACD_0"/>
          <p:cNvPicPr>
            <a:picLocks noChangeAspect="1" noChangeArrowheads="1"/>
          </p:cNvPicPr>
          <p:nvPr/>
        </p:nvPicPr>
        <p:blipFill>
          <a:blip r:embed="rId6" cstate="print"/>
          <a:srcRect/>
          <a:stretch>
            <a:fillRect/>
          </a:stretch>
        </p:blipFill>
        <p:spPr bwMode="auto">
          <a:xfrm>
            <a:off x="8229600" y="6324600"/>
            <a:ext cx="685800" cy="286770"/>
          </a:xfrm>
          <a:prstGeom prst="rect">
            <a:avLst/>
          </a:prstGeom>
          <a:noFill/>
        </p:spPr>
      </p:pic>
      <p:sp>
        <p:nvSpPr>
          <p:cNvPr id="14"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3_Title and Content">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cstate="print"/>
          <a:srcRect/>
          <a:stretch>
            <a:fillRect/>
          </a:stretch>
        </p:blipFill>
        <p:spPr bwMode="auto">
          <a:xfrm>
            <a:off x="1676401" y="1524000"/>
            <a:ext cx="7308896" cy="5105400"/>
          </a:xfrm>
          <a:prstGeom prst="rect">
            <a:avLst/>
          </a:prstGeom>
          <a:noFill/>
          <a:ln w="9525">
            <a:noFill/>
            <a:miter lim="800000"/>
            <a:headEnd/>
            <a:tailEnd/>
          </a:ln>
        </p:spPr>
      </p:pic>
      <p:sp>
        <p:nvSpPr>
          <p:cNvPr id="7" name="Rectangle 6"/>
          <p:cNvSpPr/>
          <p:nvPr/>
        </p:nvSpPr>
        <p:spPr>
          <a:xfrm>
            <a:off x="1524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6" name="Picture 15" descr="LAPTOP.jpg"/>
          <p:cNvPicPr>
            <a:picLocks noChangeAspect="1"/>
          </p:cNvPicPr>
          <p:nvPr/>
        </p:nvPicPr>
        <p:blipFill>
          <a:blip r:embed="rId3" cstate="print"/>
          <a:stretch>
            <a:fillRect/>
          </a:stretch>
        </p:blipFill>
        <p:spPr>
          <a:xfrm flipH="1">
            <a:off x="5867400" y="990600"/>
            <a:ext cx="922020" cy="838200"/>
          </a:xfrm>
          <a:prstGeom prst="rect">
            <a:avLst/>
          </a:prstGeom>
        </p:spPr>
      </p:pic>
      <p:pic>
        <p:nvPicPr>
          <p:cNvPr id="17" name="Picture 16" descr="GAME.jpg"/>
          <p:cNvPicPr>
            <a:picLocks noChangeAspect="1"/>
          </p:cNvPicPr>
          <p:nvPr/>
        </p:nvPicPr>
        <p:blipFill>
          <a:blip r:embed="rId4" cstate="print"/>
          <a:stretch>
            <a:fillRect/>
          </a:stretch>
        </p:blipFill>
        <p:spPr>
          <a:xfrm>
            <a:off x="7924800" y="990600"/>
            <a:ext cx="844866" cy="825471"/>
          </a:xfrm>
          <a:prstGeom prst="rect">
            <a:avLst/>
          </a:prstGeom>
        </p:spPr>
      </p:pic>
      <p:pic>
        <p:nvPicPr>
          <p:cNvPr id="15" name="Picture 14" descr="popcorn.jpg"/>
          <p:cNvPicPr>
            <a:picLocks noChangeAspect="1"/>
          </p:cNvPicPr>
          <p:nvPr/>
        </p:nvPicPr>
        <p:blipFill>
          <a:blip r:embed="rId5" cstate="print"/>
          <a:stretch>
            <a:fillRect/>
          </a:stretch>
        </p:blipFill>
        <p:spPr>
          <a:xfrm>
            <a:off x="6928163" y="990600"/>
            <a:ext cx="857894" cy="838200"/>
          </a:xfrm>
          <a:prstGeom prst="rect">
            <a:avLst/>
          </a:prstGeom>
        </p:spPr>
      </p:pic>
      <p:pic>
        <p:nvPicPr>
          <p:cNvPr id="18" name="Picture 17" descr="NEW MRL LOGO_ACD_0"/>
          <p:cNvPicPr>
            <a:picLocks noChangeAspect="1" noChangeArrowheads="1"/>
          </p:cNvPicPr>
          <p:nvPr/>
        </p:nvPicPr>
        <p:blipFill>
          <a:blip r:embed="rId6" cstate="print"/>
          <a:srcRect/>
          <a:stretch>
            <a:fillRect/>
          </a:stretch>
        </p:blipFill>
        <p:spPr bwMode="auto">
          <a:xfrm>
            <a:off x="152400" y="6342630"/>
            <a:ext cx="685800" cy="286770"/>
          </a:xfrm>
          <a:prstGeom prst="rect">
            <a:avLst/>
          </a:prstGeom>
          <a:noFill/>
        </p:spPr>
      </p:pic>
      <p:sp>
        <p:nvSpPr>
          <p:cNvPr id="14" name="Content Placeholder 2"/>
          <p:cNvSpPr>
            <a:spLocks noGrp="1"/>
          </p:cNvSpPr>
          <p:nvPr>
            <p:ph idx="1"/>
          </p:nvPr>
        </p:nvSpPr>
        <p:spPr>
          <a:xfrm>
            <a:off x="1828800" y="1905000"/>
            <a:ext cx="6934200" cy="42211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676400" y="1524001"/>
            <a:ext cx="7315200" cy="5105400"/>
          </a:xfrm>
          <a:prstGeom prst="rect">
            <a:avLst/>
          </a:prstGeom>
          <a:noFill/>
          <a:ln w="9525">
            <a:noFill/>
            <a:miter lim="800000"/>
            <a:headEnd/>
            <a:tailEnd/>
          </a:ln>
        </p:spPr>
      </p:pic>
      <p:sp>
        <p:nvSpPr>
          <p:cNvPr id="7" name="Rectangle 6"/>
          <p:cNvSpPr/>
          <p:nvPr/>
        </p:nvSpPr>
        <p:spPr>
          <a:xfrm>
            <a:off x="1524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6" name="Picture 15" descr="LAPTOP.jpg"/>
          <p:cNvPicPr>
            <a:picLocks noChangeAspect="1"/>
          </p:cNvPicPr>
          <p:nvPr/>
        </p:nvPicPr>
        <p:blipFill>
          <a:blip r:embed="rId3" cstate="print"/>
          <a:stretch>
            <a:fillRect/>
          </a:stretch>
        </p:blipFill>
        <p:spPr>
          <a:xfrm flipH="1">
            <a:off x="7924800" y="990600"/>
            <a:ext cx="922020" cy="838200"/>
          </a:xfrm>
          <a:prstGeom prst="rect">
            <a:avLst/>
          </a:prstGeom>
        </p:spPr>
      </p:pic>
      <p:pic>
        <p:nvPicPr>
          <p:cNvPr id="17" name="Picture 16" descr="GAME.jpg"/>
          <p:cNvPicPr>
            <a:picLocks noChangeAspect="1"/>
          </p:cNvPicPr>
          <p:nvPr/>
        </p:nvPicPr>
        <p:blipFill>
          <a:blip r:embed="rId4" cstate="print"/>
          <a:stretch>
            <a:fillRect/>
          </a:stretch>
        </p:blipFill>
        <p:spPr>
          <a:xfrm>
            <a:off x="5943600" y="990600"/>
            <a:ext cx="844866" cy="825471"/>
          </a:xfrm>
          <a:prstGeom prst="rect">
            <a:avLst/>
          </a:prstGeom>
        </p:spPr>
      </p:pic>
      <p:pic>
        <p:nvPicPr>
          <p:cNvPr id="14" name="Picture 13" descr="watching.jpg"/>
          <p:cNvPicPr>
            <a:picLocks noChangeAspect="1"/>
          </p:cNvPicPr>
          <p:nvPr/>
        </p:nvPicPr>
        <p:blipFill>
          <a:blip r:embed="rId5" cstate="print"/>
          <a:stretch>
            <a:fillRect/>
          </a:stretch>
        </p:blipFill>
        <p:spPr>
          <a:xfrm>
            <a:off x="6927686" y="990600"/>
            <a:ext cx="857894" cy="838200"/>
          </a:xfrm>
          <a:prstGeom prst="rect">
            <a:avLst/>
          </a:prstGeom>
        </p:spPr>
      </p:pic>
      <p:pic>
        <p:nvPicPr>
          <p:cNvPr id="13" name="Picture 12" descr="NEW MRL LOGO_ACD_0"/>
          <p:cNvPicPr>
            <a:picLocks noChangeAspect="1" noChangeArrowheads="1"/>
          </p:cNvPicPr>
          <p:nvPr/>
        </p:nvPicPr>
        <p:blipFill>
          <a:blip r:embed="rId6" cstate="print"/>
          <a:srcRect/>
          <a:stretch>
            <a:fillRect/>
          </a:stretch>
        </p:blipFill>
        <p:spPr bwMode="auto">
          <a:xfrm>
            <a:off x="152400" y="6342630"/>
            <a:ext cx="685800" cy="286770"/>
          </a:xfrm>
          <a:prstGeom prst="rect">
            <a:avLst/>
          </a:prstGeom>
          <a:noFill/>
        </p:spPr>
      </p:pic>
      <p:sp>
        <p:nvSpPr>
          <p:cNvPr id="15" name="Content Placeholder 2"/>
          <p:cNvSpPr>
            <a:spLocks noGrp="1"/>
          </p:cNvSpPr>
          <p:nvPr>
            <p:ph idx="1"/>
          </p:nvPr>
        </p:nvSpPr>
        <p:spPr>
          <a:xfrm>
            <a:off x="1828800" y="1905000"/>
            <a:ext cx="6934200" cy="42211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0_Title and Content">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676400" y="1524000"/>
            <a:ext cx="7330472" cy="5105400"/>
          </a:xfrm>
          <a:prstGeom prst="rect">
            <a:avLst/>
          </a:prstGeom>
          <a:noFill/>
          <a:ln w="9525">
            <a:noFill/>
            <a:miter lim="800000"/>
            <a:headEnd/>
            <a:tailEnd/>
          </a:ln>
        </p:spPr>
      </p:pic>
      <p:sp>
        <p:nvSpPr>
          <p:cNvPr id="7" name="Rectangle 6"/>
          <p:cNvSpPr/>
          <p:nvPr/>
        </p:nvSpPr>
        <p:spPr>
          <a:xfrm>
            <a:off x="1524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3" name="Picture 12" descr="CLOUDS.jpg"/>
          <p:cNvPicPr>
            <a:picLocks noChangeAspect="1"/>
          </p:cNvPicPr>
          <p:nvPr/>
        </p:nvPicPr>
        <p:blipFill>
          <a:blip r:embed="rId3" cstate="print"/>
          <a:stretch>
            <a:fillRect/>
          </a:stretch>
        </p:blipFill>
        <p:spPr>
          <a:xfrm>
            <a:off x="7010400" y="990600"/>
            <a:ext cx="857384" cy="838200"/>
          </a:xfrm>
          <a:prstGeom prst="rect">
            <a:avLst/>
          </a:prstGeom>
        </p:spPr>
      </p:pic>
      <p:pic>
        <p:nvPicPr>
          <p:cNvPr id="14" name="Picture 13" descr="tower 7.jpg"/>
          <p:cNvPicPr>
            <a:picLocks noChangeAspect="1"/>
          </p:cNvPicPr>
          <p:nvPr/>
        </p:nvPicPr>
        <p:blipFill>
          <a:blip r:embed="rId4" cstate="print"/>
          <a:stretch>
            <a:fillRect/>
          </a:stretch>
        </p:blipFill>
        <p:spPr>
          <a:xfrm>
            <a:off x="6019800" y="990600"/>
            <a:ext cx="843075" cy="823722"/>
          </a:xfrm>
          <a:prstGeom prst="rect">
            <a:avLst/>
          </a:prstGeom>
        </p:spPr>
      </p:pic>
      <p:pic>
        <p:nvPicPr>
          <p:cNvPr id="16" name="Picture 15" descr="tower 8.jpg"/>
          <p:cNvPicPr>
            <a:picLocks noChangeAspect="1"/>
          </p:cNvPicPr>
          <p:nvPr/>
        </p:nvPicPr>
        <p:blipFill>
          <a:blip r:embed="rId5" cstate="print"/>
          <a:stretch>
            <a:fillRect/>
          </a:stretch>
        </p:blipFill>
        <p:spPr>
          <a:xfrm>
            <a:off x="7996124" y="990600"/>
            <a:ext cx="843076" cy="823722"/>
          </a:xfrm>
          <a:prstGeom prst="rect">
            <a:avLst/>
          </a:prstGeom>
        </p:spPr>
      </p:pic>
      <p:pic>
        <p:nvPicPr>
          <p:cNvPr id="17" name="Picture 16" descr="NEW MRL LOGO_ACD_0"/>
          <p:cNvPicPr>
            <a:picLocks noChangeAspect="1" noChangeArrowheads="1"/>
          </p:cNvPicPr>
          <p:nvPr/>
        </p:nvPicPr>
        <p:blipFill>
          <a:blip r:embed="rId6" cstate="print"/>
          <a:srcRect/>
          <a:stretch>
            <a:fillRect/>
          </a:stretch>
        </p:blipFill>
        <p:spPr bwMode="auto">
          <a:xfrm>
            <a:off x="152400" y="6342630"/>
            <a:ext cx="685800" cy="286770"/>
          </a:xfrm>
          <a:prstGeom prst="rect">
            <a:avLst/>
          </a:prstGeom>
          <a:noFill/>
        </p:spPr>
      </p:pic>
      <p:sp>
        <p:nvSpPr>
          <p:cNvPr id="15" name="Content Placeholder 2"/>
          <p:cNvSpPr>
            <a:spLocks noGrp="1"/>
          </p:cNvSpPr>
          <p:nvPr>
            <p:ph idx="1"/>
          </p:nvPr>
        </p:nvSpPr>
        <p:spPr>
          <a:xfrm>
            <a:off x="1828800" y="1905000"/>
            <a:ext cx="6934200" cy="42211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srcRect/>
          <a:stretch>
            <a:fillRect/>
          </a:stretch>
        </p:blipFill>
        <p:spPr bwMode="auto">
          <a:xfrm>
            <a:off x="1641287" y="1524001"/>
            <a:ext cx="7340788" cy="5105400"/>
          </a:xfrm>
          <a:prstGeom prst="rect">
            <a:avLst/>
          </a:prstGeom>
          <a:noFill/>
          <a:ln w="9525">
            <a:noFill/>
            <a:miter lim="800000"/>
            <a:headEnd/>
            <a:tailEnd/>
          </a:ln>
        </p:spPr>
      </p:pic>
      <p:sp>
        <p:nvSpPr>
          <p:cNvPr id="7" name="Rectangle 6"/>
          <p:cNvSpPr/>
          <p:nvPr/>
        </p:nvSpPr>
        <p:spPr>
          <a:xfrm>
            <a:off x="1524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6" name="Picture 15" descr="TOWER3.jpg"/>
          <p:cNvPicPr>
            <a:picLocks noChangeAspect="1"/>
          </p:cNvPicPr>
          <p:nvPr/>
        </p:nvPicPr>
        <p:blipFill>
          <a:blip r:embed="rId3" cstate="print"/>
          <a:stretch>
            <a:fillRect/>
          </a:stretch>
        </p:blipFill>
        <p:spPr>
          <a:xfrm>
            <a:off x="7010400" y="990600"/>
            <a:ext cx="838200" cy="838200"/>
          </a:xfrm>
          <a:prstGeom prst="rect">
            <a:avLst/>
          </a:prstGeom>
        </p:spPr>
      </p:pic>
      <p:pic>
        <p:nvPicPr>
          <p:cNvPr id="17" name="Picture 16" descr="TOUCH.jpg"/>
          <p:cNvPicPr>
            <a:picLocks noChangeAspect="1"/>
          </p:cNvPicPr>
          <p:nvPr/>
        </p:nvPicPr>
        <p:blipFill>
          <a:blip r:embed="rId4" cstate="print"/>
          <a:stretch>
            <a:fillRect/>
          </a:stretch>
        </p:blipFill>
        <p:spPr>
          <a:xfrm>
            <a:off x="8001000" y="990600"/>
            <a:ext cx="843075" cy="823722"/>
          </a:xfrm>
          <a:prstGeom prst="rect">
            <a:avLst/>
          </a:prstGeom>
        </p:spPr>
      </p:pic>
      <p:pic>
        <p:nvPicPr>
          <p:cNvPr id="18" name="Picture 17" descr="CLOUDS.jpg"/>
          <p:cNvPicPr>
            <a:picLocks noChangeAspect="1"/>
          </p:cNvPicPr>
          <p:nvPr/>
        </p:nvPicPr>
        <p:blipFill>
          <a:blip r:embed="rId5" cstate="print"/>
          <a:stretch>
            <a:fillRect/>
          </a:stretch>
        </p:blipFill>
        <p:spPr>
          <a:xfrm>
            <a:off x="6019800" y="990600"/>
            <a:ext cx="857384" cy="838200"/>
          </a:xfrm>
          <a:prstGeom prst="rect">
            <a:avLst/>
          </a:prstGeom>
        </p:spPr>
      </p:pic>
      <p:pic>
        <p:nvPicPr>
          <p:cNvPr id="13" name="Picture 12" descr="NEW MRL LOGO_ACD_0"/>
          <p:cNvPicPr>
            <a:picLocks noChangeAspect="1" noChangeArrowheads="1"/>
          </p:cNvPicPr>
          <p:nvPr/>
        </p:nvPicPr>
        <p:blipFill>
          <a:blip r:embed="rId6" cstate="print"/>
          <a:srcRect/>
          <a:stretch>
            <a:fillRect/>
          </a:stretch>
        </p:blipFill>
        <p:spPr bwMode="auto">
          <a:xfrm>
            <a:off x="152400" y="6342630"/>
            <a:ext cx="685800" cy="286770"/>
          </a:xfrm>
          <a:prstGeom prst="rect">
            <a:avLst/>
          </a:prstGeom>
          <a:noFill/>
        </p:spPr>
      </p:pic>
      <p:sp>
        <p:nvSpPr>
          <p:cNvPr id="14" name="Content Placeholder 2"/>
          <p:cNvSpPr>
            <a:spLocks noGrp="1"/>
          </p:cNvSpPr>
          <p:nvPr>
            <p:ph idx="1"/>
          </p:nvPr>
        </p:nvSpPr>
        <p:spPr>
          <a:xfrm>
            <a:off x="1828800" y="1905000"/>
            <a:ext cx="6934200" cy="42211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Title 1"/>
          <p:cNvSpPr>
            <a:spLocks noGrp="1"/>
          </p:cNvSpPr>
          <p:nvPr>
            <p:ph type="title"/>
          </p:nvPr>
        </p:nvSpPr>
        <p:spPr>
          <a:xfrm>
            <a:off x="457200" y="304800"/>
            <a:ext cx="8229600" cy="762000"/>
          </a:xfrm>
        </p:spPr>
        <p:txBody>
          <a:bodyPr>
            <a:normAutofit/>
          </a:bodyPr>
          <a:lstStyle>
            <a:lvl1pPr>
              <a:defRPr sz="2800">
                <a:effectLst>
                  <a:outerShdw blurRad="38100" dist="38100" dir="2700000" algn="tl">
                    <a:srgbClr val="000000">
                      <a:alpha val="43137"/>
                    </a:srgbClr>
                  </a:outerShdw>
                  <a:reflection blurRad="6350" stA="55000" endA="300" endPos="45500" dir="5400000" sy="-100000" algn="bl" rotWithShape="0"/>
                </a:effectLst>
              </a:defRPr>
            </a:lvl1pPr>
          </a:lstStyle>
          <a:p>
            <a:r>
              <a:rPr lang="en-US" smtClean="0"/>
              <a:t>Click to edit Master title style</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9_Title and Content">
    <p:spTree>
      <p:nvGrpSpPr>
        <p:cNvPr id="1" name=""/>
        <p:cNvGrpSpPr/>
        <p:nvPr/>
      </p:nvGrpSpPr>
      <p:grpSpPr>
        <a:xfrm>
          <a:off x="0" y="0"/>
          <a:ext cx="0" cy="0"/>
          <a:chOff x="0" y="0"/>
          <a:chExt cx="0" cy="0"/>
        </a:xfrm>
      </p:grpSpPr>
      <p:pic>
        <p:nvPicPr>
          <p:cNvPr id="19461" name="Picture 5"/>
          <p:cNvPicPr>
            <a:picLocks noChangeAspect="1" noChangeArrowheads="1"/>
          </p:cNvPicPr>
          <p:nvPr/>
        </p:nvPicPr>
        <p:blipFill>
          <a:blip r:embed="rId2" cstate="print"/>
          <a:srcRect/>
          <a:stretch>
            <a:fillRect/>
          </a:stretch>
        </p:blipFill>
        <p:spPr bwMode="auto">
          <a:xfrm>
            <a:off x="1676400" y="1524000"/>
            <a:ext cx="7315200" cy="5110306"/>
          </a:xfrm>
          <a:prstGeom prst="rect">
            <a:avLst/>
          </a:prstGeom>
          <a:noFill/>
          <a:ln w="9525">
            <a:noFill/>
            <a:miter lim="800000"/>
            <a:headEnd/>
            <a:tailEnd/>
          </a:ln>
        </p:spPr>
      </p:pic>
      <p:sp>
        <p:nvSpPr>
          <p:cNvPr id="7" name="Rectangle 6"/>
          <p:cNvSpPr/>
          <p:nvPr/>
        </p:nvSpPr>
        <p:spPr>
          <a:xfrm>
            <a:off x="152400" y="1524000"/>
            <a:ext cx="1371600" cy="510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8BE6F7B-2B1A-4DFA-BF04-917DB144DBF3}" type="slidenum">
              <a:rPr lang="en-US" smtClean="0"/>
              <a:pPr>
                <a:defRPr/>
              </a:pPr>
              <a:t>‹#›</a:t>
            </a:fld>
            <a:endParaRPr lang="en-US" dirty="0"/>
          </a:p>
        </p:txBody>
      </p:sp>
      <p:pic>
        <p:nvPicPr>
          <p:cNvPr id="17" name="Picture 16" descr="TOUCH.jpg"/>
          <p:cNvPicPr>
            <a:picLocks noChangeAspect="1"/>
          </p:cNvPicPr>
          <p:nvPr/>
        </p:nvPicPr>
        <p:blipFill>
          <a:blip r:embed="rId3" cstate="print"/>
          <a:stretch>
            <a:fillRect/>
          </a:stretch>
        </p:blipFill>
        <p:spPr>
          <a:xfrm>
            <a:off x="8001000" y="990600"/>
            <a:ext cx="843075" cy="823722"/>
          </a:xfrm>
          <a:prstGeom prst="rect">
            <a:avLst/>
          </a:prstGeom>
        </p:spPr>
      </p:pic>
      <p:pic>
        <p:nvPicPr>
          <p:cNvPr id="19" name="Picture 18" descr="tower 8.jpg"/>
          <p:cNvPicPr>
            <a:picLocks noChangeAspect="1"/>
          </p:cNvPicPr>
          <p:nvPr/>
        </p:nvPicPr>
        <p:blipFill>
          <a:blip r:embed="rId4" cstate="print"/>
          <a:stretch>
            <a:fillRect/>
          </a:stretch>
        </p:blipFill>
        <p:spPr>
          <a:xfrm>
            <a:off x="7010400" y="990600"/>
            <a:ext cx="843076" cy="823722"/>
          </a:xfrm>
          <a:prstGeom prst="rect">
            <a:avLst/>
          </a:prstGeom>
        </p:spPr>
      </p:pic>
      <p:pic>
        <p:nvPicPr>
          <p:cNvPr id="20" name="Picture 19" descr="watching.jpg"/>
          <p:cNvPicPr>
            <a:picLocks noChangeAspect="1"/>
          </p:cNvPicPr>
          <p:nvPr/>
        </p:nvPicPr>
        <p:blipFill>
          <a:blip r:embed="rId5" cstate="print"/>
          <a:stretch>
            <a:fillRect/>
          </a:stretch>
        </p:blipFill>
        <p:spPr>
          <a:xfrm>
            <a:off x="6000106" y="990600"/>
            <a:ext cx="857894" cy="838200"/>
          </a:xfrm>
          <a:prstGeom prst="rect">
            <a:avLst/>
          </a:prstGeom>
        </p:spPr>
      </p:pic>
      <p:pic>
        <p:nvPicPr>
          <p:cNvPr id="21" name="Picture 20" descr="NEW MRL LOGO_ACD_0"/>
          <p:cNvPicPr>
            <a:picLocks noChangeAspect="1" noChangeArrowheads="1"/>
          </p:cNvPicPr>
          <p:nvPr/>
        </p:nvPicPr>
        <p:blipFill>
          <a:blip r:embed="rId6" cstate="print"/>
          <a:srcRect/>
          <a:stretch>
            <a:fillRect/>
          </a:stretch>
        </p:blipFill>
        <p:spPr bwMode="auto">
          <a:xfrm>
            <a:off x="152400" y="6342630"/>
            <a:ext cx="685800" cy="286770"/>
          </a:xfrm>
          <a:prstGeom prst="rect">
            <a:avLst/>
          </a:prstGeom>
          <a:noFill/>
        </p:spPr>
      </p:pic>
      <p:sp>
        <p:nvSpPr>
          <p:cNvPr id="14" name="Content Placeholder 2"/>
          <p:cNvSpPr>
            <a:spLocks noGrp="1"/>
          </p:cNvSpPr>
          <p:nvPr>
            <p:ph idx="1"/>
          </p:nvPr>
        </p:nvSpPr>
        <p:spPr>
          <a:xfrm>
            <a:off x="1828800" y="1905000"/>
            <a:ext cx="6934200" cy="4221163"/>
          </a:xfrm>
        </p:spPr>
        <p:txBody>
          <a:bodyP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7" name="Rectangle 6"/>
          <p:cNvSpPr/>
          <p:nvPr/>
        </p:nvSpPr>
        <p:spPr>
          <a:xfrm>
            <a:off x="2971800" y="1447800"/>
            <a:ext cx="60198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1" name="Picture 7"/>
          <p:cNvPicPr>
            <a:picLocks noChangeAspect="1" noChangeArrowheads="1"/>
          </p:cNvPicPr>
          <p:nvPr/>
        </p:nvPicPr>
        <p:blipFill>
          <a:blip r:embed="rId2" cstate="print"/>
          <a:srcRect l="50000" r="1316"/>
          <a:stretch>
            <a:fillRect/>
          </a:stretch>
        </p:blipFill>
        <p:spPr bwMode="auto">
          <a:xfrm>
            <a:off x="76200" y="1343025"/>
            <a:ext cx="2819400" cy="5514975"/>
          </a:xfrm>
          <a:prstGeom prst="rect">
            <a:avLst/>
          </a:prstGeom>
          <a:noFill/>
          <a:ln w="9525">
            <a:noFill/>
            <a:miter lim="800000"/>
            <a:headEnd/>
            <a:tailEnd/>
          </a:ln>
        </p:spPr>
      </p:pic>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 name="Subtitle 2"/>
          <p:cNvSpPr>
            <a:spLocks noGrp="1"/>
          </p:cNvSpPr>
          <p:nvPr>
            <p:ph type="subTitle" idx="1"/>
          </p:nvPr>
        </p:nvSpPr>
        <p:spPr>
          <a:xfrm>
            <a:off x="3581400" y="1828800"/>
            <a:ext cx="4876800" cy="4572000"/>
          </a:xfrm>
        </p:spPr>
        <p:txBody>
          <a:bodyPr anchor="ctr" anchorCtr="0">
            <a:normAutofit/>
          </a:bodyPr>
          <a:lstStyle>
            <a:lvl1pPr marL="0" indent="0" algn="ctr">
              <a:buNone/>
              <a:defRPr sz="2400" b="1">
                <a:solidFill>
                  <a:schemeClr val="bg1"/>
                </a:solidFill>
                <a:effectLst>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9"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811F8A46-A065-46DD-BE52-8F15D8AB3C93}" type="slidenum">
              <a:rPr lang="en-US" smtClean="0"/>
              <a:pPr>
                <a:defRPr/>
              </a:pPr>
              <a:t>‹#›</a:t>
            </a:fld>
            <a:endParaRPr lang="en-US" dirty="0"/>
          </a:p>
        </p:txBody>
      </p:sp>
      <p:sp>
        <p:nvSpPr>
          <p:cNvPr id="6"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6_Title Slide">
    <p:spTree>
      <p:nvGrpSpPr>
        <p:cNvPr id="1" name=""/>
        <p:cNvGrpSpPr/>
        <p:nvPr/>
      </p:nvGrpSpPr>
      <p:grpSpPr>
        <a:xfrm>
          <a:off x="0" y="0"/>
          <a:ext cx="0" cy="0"/>
          <a:chOff x="0" y="0"/>
          <a:chExt cx="0" cy="0"/>
        </a:xfrm>
      </p:grpSpPr>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 name="Date Placeholder 3"/>
          <p:cNvSpPr>
            <a:spLocks noGrp="1"/>
          </p:cNvSpPr>
          <p:nvPr>
            <p:ph type="dt" sz="half" idx="10"/>
          </p:nvPr>
        </p:nvSpPr>
        <p:spPr/>
        <p:txBody>
          <a:bodyPr/>
          <a:lstStyle/>
          <a:p>
            <a:pPr>
              <a:defRPr/>
            </a:pPr>
            <a:endParaRPr lang="en-US" dirty="0"/>
          </a:p>
        </p:txBody>
      </p:sp>
      <p:pic>
        <p:nvPicPr>
          <p:cNvPr id="9" name="Picture 8" descr="NEW MRL LOGO_ACD_0"/>
          <p:cNvPicPr>
            <a:picLocks noChangeAspect="1" noChangeArrowheads="1"/>
          </p:cNvPicPr>
          <p:nvPr/>
        </p:nvPicPr>
        <p:blipFill>
          <a:blip r:embed="rId2" cstate="print"/>
          <a:srcRect/>
          <a:stretch>
            <a:fillRect/>
          </a:stretch>
        </p:blipFill>
        <p:spPr bwMode="auto">
          <a:xfrm>
            <a:off x="8305800" y="6342630"/>
            <a:ext cx="685800" cy="286770"/>
          </a:xfrm>
          <a:prstGeom prst="rect">
            <a:avLst/>
          </a:prstGeom>
          <a:noFill/>
        </p:spPr>
      </p:pic>
      <p:pic>
        <p:nvPicPr>
          <p:cNvPr id="10243" name="Picture 3"/>
          <p:cNvPicPr>
            <a:picLocks noChangeAspect="1" noChangeArrowheads="1"/>
          </p:cNvPicPr>
          <p:nvPr userDrawn="1"/>
        </p:nvPicPr>
        <p:blipFill>
          <a:blip r:embed="rId3" cstate="print"/>
          <a:srcRect/>
          <a:stretch>
            <a:fillRect/>
          </a:stretch>
        </p:blipFill>
        <p:spPr bwMode="auto">
          <a:xfrm>
            <a:off x="152400" y="1433513"/>
            <a:ext cx="8839200" cy="5195887"/>
          </a:xfrm>
          <a:prstGeom prst="rect">
            <a:avLst/>
          </a:prstGeom>
          <a:noFill/>
          <a:ln w="9525">
            <a:noFill/>
            <a:miter lim="800000"/>
            <a:headEnd/>
            <a:tailEnd/>
          </a:ln>
        </p:spPr>
      </p:pic>
      <p:pic>
        <p:nvPicPr>
          <p:cNvPr id="10" name="Picture 9" descr="NEW MRL LOGO_ACD_0"/>
          <p:cNvPicPr>
            <a:picLocks noChangeAspect="1" noChangeArrowheads="1"/>
          </p:cNvPicPr>
          <p:nvPr userDrawn="1"/>
        </p:nvPicPr>
        <p:blipFill>
          <a:blip r:embed="rId2" cstate="print"/>
          <a:srcRect/>
          <a:stretch>
            <a:fillRect/>
          </a:stretch>
        </p:blipFill>
        <p:spPr bwMode="auto">
          <a:xfrm>
            <a:off x="8305800" y="6342630"/>
            <a:ext cx="685800" cy="286770"/>
          </a:xfrm>
          <a:prstGeom prst="rect">
            <a:avLst/>
          </a:prstGeom>
          <a:noFill/>
        </p:spPr>
      </p:pic>
      <p:sp>
        <p:nvSpPr>
          <p:cNvPr id="11"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3_Title Slide">
    <p:spTree>
      <p:nvGrpSpPr>
        <p:cNvPr id="1" name=""/>
        <p:cNvGrpSpPr/>
        <p:nvPr/>
      </p:nvGrpSpPr>
      <p:grpSpPr>
        <a:xfrm>
          <a:off x="0" y="0"/>
          <a:ext cx="0" cy="0"/>
          <a:chOff x="0" y="0"/>
          <a:chExt cx="0" cy="0"/>
        </a:xfrm>
      </p:grpSpPr>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 name="Date Placeholder 3"/>
          <p:cNvSpPr>
            <a:spLocks noGrp="1"/>
          </p:cNvSpPr>
          <p:nvPr>
            <p:ph type="dt" sz="half" idx="10"/>
          </p:nvPr>
        </p:nvSpPr>
        <p:spPr/>
        <p:txBody>
          <a:bodyPr/>
          <a:lstStyle/>
          <a:p>
            <a:pPr>
              <a:defRPr/>
            </a:pPr>
            <a:endParaRPr lang="en-US" dirty="0"/>
          </a:p>
        </p:txBody>
      </p:sp>
      <p:pic>
        <p:nvPicPr>
          <p:cNvPr id="9" name="Picture 8" descr="NEW MRL LOGO_ACD_0"/>
          <p:cNvPicPr>
            <a:picLocks noChangeAspect="1" noChangeArrowheads="1"/>
          </p:cNvPicPr>
          <p:nvPr/>
        </p:nvPicPr>
        <p:blipFill>
          <a:blip r:embed="rId2" cstate="print"/>
          <a:srcRect/>
          <a:stretch>
            <a:fillRect/>
          </a:stretch>
        </p:blipFill>
        <p:spPr bwMode="auto">
          <a:xfrm>
            <a:off x="8305800" y="6342630"/>
            <a:ext cx="685800" cy="286770"/>
          </a:xfrm>
          <a:prstGeom prst="rect">
            <a:avLst/>
          </a:prstGeom>
          <a:noFill/>
        </p:spPr>
      </p:pic>
      <p:pic>
        <p:nvPicPr>
          <p:cNvPr id="10243" name="Picture 3"/>
          <p:cNvPicPr>
            <a:picLocks noChangeAspect="1" noChangeArrowheads="1"/>
          </p:cNvPicPr>
          <p:nvPr userDrawn="1"/>
        </p:nvPicPr>
        <p:blipFill>
          <a:blip r:embed="rId3" cstate="print"/>
          <a:srcRect/>
          <a:stretch>
            <a:fillRect/>
          </a:stretch>
        </p:blipFill>
        <p:spPr bwMode="auto">
          <a:xfrm>
            <a:off x="152400" y="1433513"/>
            <a:ext cx="8839200" cy="5195887"/>
          </a:xfrm>
          <a:prstGeom prst="rect">
            <a:avLst/>
          </a:prstGeom>
          <a:noFill/>
          <a:ln w="9525">
            <a:noFill/>
            <a:miter lim="800000"/>
            <a:headEnd/>
            <a:tailEnd/>
          </a:ln>
        </p:spPr>
      </p:pic>
      <p:pic>
        <p:nvPicPr>
          <p:cNvPr id="10" name="Picture 9" descr="NEW MRL LOGO_ACD_0"/>
          <p:cNvPicPr>
            <a:picLocks noChangeAspect="1" noChangeArrowheads="1"/>
          </p:cNvPicPr>
          <p:nvPr userDrawn="1"/>
        </p:nvPicPr>
        <p:blipFill>
          <a:blip r:embed="rId2" cstate="print"/>
          <a:srcRect/>
          <a:stretch>
            <a:fillRect/>
          </a:stretch>
        </p:blipFill>
        <p:spPr bwMode="auto">
          <a:xfrm>
            <a:off x="8305800" y="6342630"/>
            <a:ext cx="685800" cy="286770"/>
          </a:xfrm>
          <a:prstGeom prst="rect">
            <a:avLst/>
          </a:prstGeom>
          <a:noFill/>
        </p:spPr>
      </p:pic>
      <p:pic>
        <p:nvPicPr>
          <p:cNvPr id="11" name="Picture 10" descr="FIBER BOX.jpg"/>
          <p:cNvPicPr>
            <a:picLocks noChangeAspect="1"/>
          </p:cNvPicPr>
          <p:nvPr userDrawn="1"/>
        </p:nvPicPr>
        <p:blipFill>
          <a:blip r:embed="rId4" cstate="print"/>
          <a:stretch>
            <a:fillRect/>
          </a:stretch>
        </p:blipFill>
        <p:spPr>
          <a:xfrm>
            <a:off x="8001000" y="990600"/>
            <a:ext cx="833628" cy="813296"/>
          </a:xfrm>
          <a:prstGeom prst="rect">
            <a:avLst/>
          </a:prstGeom>
        </p:spPr>
      </p:pic>
      <p:pic>
        <p:nvPicPr>
          <p:cNvPr id="12" name="Picture 11" descr="HOUSE.jpg"/>
          <p:cNvPicPr>
            <a:picLocks noChangeAspect="1"/>
          </p:cNvPicPr>
          <p:nvPr userDrawn="1"/>
        </p:nvPicPr>
        <p:blipFill>
          <a:blip r:embed="rId5" cstate="print"/>
          <a:stretch>
            <a:fillRect/>
          </a:stretch>
        </p:blipFill>
        <p:spPr>
          <a:xfrm>
            <a:off x="6973195" y="990600"/>
            <a:ext cx="857894" cy="838200"/>
          </a:xfrm>
          <a:prstGeom prst="rect">
            <a:avLst/>
          </a:prstGeom>
        </p:spPr>
      </p:pic>
      <p:pic>
        <p:nvPicPr>
          <p:cNvPr id="13" name="Picture 12" descr="HOOKUP.jpg"/>
          <p:cNvPicPr>
            <a:picLocks noChangeAspect="1"/>
          </p:cNvPicPr>
          <p:nvPr userDrawn="1"/>
        </p:nvPicPr>
        <p:blipFill>
          <a:blip r:embed="rId6" cstate="print"/>
          <a:stretch>
            <a:fillRect/>
          </a:stretch>
        </p:blipFill>
        <p:spPr>
          <a:xfrm>
            <a:off x="5943600" y="990599"/>
            <a:ext cx="859684" cy="839949"/>
          </a:xfrm>
          <a:prstGeom prst="rect">
            <a:avLst/>
          </a:prstGeom>
        </p:spPr>
      </p:pic>
      <p:sp>
        <p:nvSpPr>
          <p:cNvPr id="14" name="Title 1"/>
          <p:cNvSpPr>
            <a:spLocks noGrp="1"/>
          </p:cNvSpPr>
          <p:nvPr>
            <p:ph type="title"/>
          </p:nvPr>
        </p:nvSpPr>
        <p:spPr>
          <a:xfrm>
            <a:off x="457200" y="3048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811F8A46-A065-46DD-BE52-8F15D8AB3C93}" type="slidenum">
              <a:rPr lang="en-US" smtClean="0"/>
              <a:pPr>
                <a:defRPr/>
              </a:pPr>
              <a:t>‹#›</a:t>
            </a:fld>
            <a:endParaRPr lang="en-US" dirty="0"/>
          </a:p>
        </p:txBody>
      </p:sp>
      <p:pic>
        <p:nvPicPr>
          <p:cNvPr id="8194" name="Picture 2"/>
          <p:cNvPicPr>
            <a:picLocks noChangeAspect="1" noChangeArrowheads="1"/>
          </p:cNvPicPr>
          <p:nvPr userDrawn="1"/>
        </p:nvPicPr>
        <p:blipFill>
          <a:blip r:embed="rId2" cstate="print"/>
          <a:srcRect/>
          <a:stretch>
            <a:fillRect/>
          </a:stretch>
        </p:blipFill>
        <p:spPr bwMode="auto">
          <a:xfrm>
            <a:off x="1676400" y="1524000"/>
            <a:ext cx="7315200" cy="5181600"/>
          </a:xfrm>
          <a:prstGeom prst="rect">
            <a:avLst/>
          </a:prstGeom>
          <a:noFill/>
          <a:ln w="9525">
            <a:noFill/>
            <a:miter lim="800000"/>
            <a:headEnd/>
            <a:tailEnd/>
          </a:ln>
        </p:spPr>
      </p:pic>
      <p:pic>
        <p:nvPicPr>
          <p:cNvPr id="8" name="Picture 7" descr="NEW MRL LOGO_ACD_0"/>
          <p:cNvPicPr>
            <a:picLocks noChangeAspect="1" noChangeArrowheads="1"/>
          </p:cNvPicPr>
          <p:nvPr userDrawn="1"/>
        </p:nvPicPr>
        <p:blipFill>
          <a:blip r:embed="rId3" cstate="print"/>
          <a:srcRect/>
          <a:stretch>
            <a:fillRect/>
          </a:stretch>
        </p:blipFill>
        <p:spPr bwMode="auto">
          <a:xfrm>
            <a:off x="152400" y="6418830"/>
            <a:ext cx="685800" cy="286770"/>
          </a:xfrm>
          <a:prstGeom prst="rect">
            <a:avLst/>
          </a:prstGeom>
          <a:noFill/>
        </p:spPr>
      </p:pic>
      <p:sp>
        <p:nvSpPr>
          <p:cNvPr id="9"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7" name="Rectangle 6"/>
          <p:cNvSpPr/>
          <p:nvPr/>
        </p:nvSpPr>
        <p:spPr>
          <a:xfrm>
            <a:off x="2895600" y="1447800"/>
            <a:ext cx="6019800" cy="5257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 name="Date Placeholder 3"/>
          <p:cNvSpPr>
            <a:spLocks noGrp="1"/>
          </p:cNvSpPr>
          <p:nvPr>
            <p:ph type="dt" sz="half" idx="10"/>
          </p:nvPr>
        </p:nvSpPr>
        <p:spPr/>
        <p:txBody>
          <a:bodyPr/>
          <a:lstStyle/>
          <a:p>
            <a:pPr>
              <a:defRPr/>
            </a:pPr>
            <a:endParaRPr lang="en-US" dirty="0"/>
          </a:p>
        </p:txBody>
      </p:sp>
      <p:pic>
        <p:nvPicPr>
          <p:cNvPr id="9" name="Picture 8" descr="TOWER2.jpg"/>
          <p:cNvPicPr>
            <a:picLocks noChangeAspect="1"/>
          </p:cNvPicPr>
          <p:nvPr/>
        </p:nvPicPr>
        <p:blipFill>
          <a:blip r:embed="rId2" cstate="print"/>
          <a:srcRect l="2564" t="7894" r="2564" b="2631"/>
          <a:stretch>
            <a:fillRect/>
          </a:stretch>
        </p:blipFill>
        <p:spPr>
          <a:xfrm>
            <a:off x="0" y="1447800"/>
            <a:ext cx="2895600" cy="2667000"/>
          </a:xfrm>
          <a:prstGeom prst="rect">
            <a:avLst/>
          </a:prstGeom>
        </p:spPr>
      </p:pic>
      <p:pic>
        <p:nvPicPr>
          <p:cNvPr id="10" name="Picture 9" descr="TOWER3.jpg"/>
          <p:cNvPicPr>
            <a:picLocks noChangeAspect="1"/>
          </p:cNvPicPr>
          <p:nvPr/>
        </p:nvPicPr>
        <p:blipFill>
          <a:blip r:embed="rId3" cstate="print"/>
          <a:srcRect l="5128" t="2820" r="2564" b="1282"/>
          <a:stretch>
            <a:fillRect/>
          </a:stretch>
        </p:blipFill>
        <p:spPr>
          <a:xfrm>
            <a:off x="76200" y="4114799"/>
            <a:ext cx="2819400" cy="2743201"/>
          </a:xfrm>
          <a:prstGeom prst="rect">
            <a:avLst/>
          </a:prstGeom>
        </p:spPr>
      </p:pic>
      <p:pic>
        <p:nvPicPr>
          <p:cNvPr id="11" name="Picture 10" descr="NEW MRL LOGO_ACD_0"/>
          <p:cNvPicPr>
            <a:picLocks noChangeAspect="1" noChangeArrowheads="1"/>
          </p:cNvPicPr>
          <p:nvPr/>
        </p:nvPicPr>
        <p:blipFill>
          <a:blip r:embed="rId4" cstate="print"/>
          <a:srcRect/>
          <a:stretch>
            <a:fillRect/>
          </a:stretch>
        </p:blipFill>
        <p:spPr bwMode="auto">
          <a:xfrm>
            <a:off x="8229600" y="6418830"/>
            <a:ext cx="685800" cy="286770"/>
          </a:xfrm>
          <a:prstGeom prst="rect">
            <a:avLst/>
          </a:prstGeom>
          <a:noFill/>
        </p:spPr>
      </p:pic>
      <p:sp>
        <p:nvSpPr>
          <p:cNvPr id="12" name="Content Placeholder 2"/>
          <p:cNvSpPr>
            <a:spLocks noGrp="1"/>
          </p:cNvSpPr>
          <p:nvPr>
            <p:ph idx="1"/>
          </p:nvPr>
        </p:nvSpPr>
        <p:spPr>
          <a:xfrm>
            <a:off x="3200400" y="1874837"/>
            <a:ext cx="5410200" cy="42211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itle 1"/>
          <p:cNvSpPr>
            <a:spLocks noGrp="1"/>
          </p:cNvSpPr>
          <p:nvPr>
            <p:ph type="title"/>
          </p:nvPr>
        </p:nvSpPr>
        <p:spPr>
          <a:xfrm>
            <a:off x="457200" y="3048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811F8A46-A065-46DD-BE52-8F15D8AB3C93}" type="slidenum">
              <a:rPr lang="en-US" smtClean="0"/>
              <a:pPr>
                <a:defRPr/>
              </a:pPr>
              <a:t>‹#›</a:t>
            </a:fld>
            <a:endParaRPr lang="en-US" dirty="0"/>
          </a:p>
        </p:txBody>
      </p:sp>
      <p:pic>
        <p:nvPicPr>
          <p:cNvPr id="7170" name="Picture 2"/>
          <p:cNvPicPr>
            <a:picLocks noChangeAspect="1" noChangeArrowheads="1"/>
          </p:cNvPicPr>
          <p:nvPr userDrawn="1"/>
        </p:nvPicPr>
        <p:blipFill>
          <a:blip r:embed="rId2" cstate="print"/>
          <a:srcRect/>
          <a:stretch>
            <a:fillRect/>
          </a:stretch>
        </p:blipFill>
        <p:spPr bwMode="auto">
          <a:xfrm>
            <a:off x="1676400" y="1524000"/>
            <a:ext cx="7305675" cy="5181600"/>
          </a:xfrm>
          <a:prstGeom prst="rect">
            <a:avLst/>
          </a:prstGeom>
          <a:noFill/>
          <a:ln w="9525">
            <a:noFill/>
            <a:miter lim="800000"/>
            <a:headEnd/>
            <a:tailEnd/>
          </a:ln>
        </p:spPr>
      </p:pic>
      <p:pic>
        <p:nvPicPr>
          <p:cNvPr id="7" name="Picture 6" descr="NEW MRL LOGO_ACD_0"/>
          <p:cNvPicPr>
            <a:picLocks noChangeAspect="1" noChangeArrowheads="1"/>
          </p:cNvPicPr>
          <p:nvPr userDrawn="1"/>
        </p:nvPicPr>
        <p:blipFill>
          <a:blip r:embed="rId3" cstate="print"/>
          <a:srcRect/>
          <a:stretch>
            <a:fillRect/>
          </a:stretch>
        </p:blipFill>
        <p:spPr bwMode="auto">
          <a:xfrm>
            <a:off x="152400" y="6418830"/>
            <a:ext cx="685800" cy="286770"/>
          </a:xfrm>
          <a:prstGeom prst="rect">
            <a:avLst/>
          </a:prstGeom>
          <a:noFill/>
        </p:spPr>
      </p:pic>
      <p:sp>
        <p:nvSpPr>
          <p:cNvPr id="8"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811F8A46-A065-46DD-BE52-8F15D8AB3C93}" type="slidenum">
              <a:rPr lang="en-US" smtClean="0"/>
              <a:pPr>
                <a:defRPr/>
              </a:pPr>
              <a:t>‹#›</a:t>
            </a:fld>
            <a:endParaRPr lang="en-US" dirty="0"/>
          </a:p>
        </p:txBody>
      </p:sp>
      <p:pic>
        <p:nvPicPr>
          <p:cNvPr id="2051" name="Picture 3"/>
          <p:cNvPicPr>
            <a:picLocks noChangeAspect="1" noChangeArrowheads="1"/>
          </p:cNvPicPr>
          <p:nvPr userDrawn="1"/>
        </p:nvPicPr>
        <p:blipFill>
          <a:blip r:embed="rId2" cstate="print"/>
          <a:srcRect/>
          <a:stretch>
            <a:fillRect/>
          </a:stretch>
        </p:blipFill>
        <p:spPr bwMode="auto">
          <a:xfrm>
            <a:off x="1676400" y="1524000"/>
            <a:ext cx="7305675" cy="5181600"/>
          </a:xfrm>
          <a:prstGeom prst="rect">
            <a:avLst/>
          </a:prstGeom>
          <a:noFill/>
          <a:ln w="9525">
            <a:noFill/>
            <a:miter lim="800000"/>
            <a:headEnd/>
            <a:tailEnd/>
          </a:ln>
        </p:spPr>
      </p:pic>
      <p:pic>
        <p:nvPicPr>
          <p:cNvPr id="10" name="Picture 9" descr="NEW MRL LOGO_ACD_0"/>
          <p:cNvPicPr>
            <a:picLocks noChangeAspect="1" noChangeArrowheads="1"/>
          </p:cNvPicPr>
          <p:nvPr userDrawn="1"/>
        </p:nvPicPr>
        <p:blipFill>
          <a:blip r:embed="rId3" cstate="print"/>
          <a:srcRect/>
          <a:stretch>
            <a:fillRect/>
          </a:stretch>
        </p:blipFill>
        <p:spPr bwMode="auto">
          <a:xfrm>
            <a:off x="152400" y="6418830"/>
            <a:ext cx="685800" cy="286770"/>
          </a:xfrm>
          <a:prstGeom prst="rect">
            <a:avLst/>
          </a:prstGeom>
          <a:noFill/>
        </p:spPr>
      </p:pic>
      <p:sp>
        <p:nvSpPr>
          <p:cNvPr id="8"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763084F1-55D0-4E21-BE19-1CBFFF2386EE}" type="slidenum">
              <a:rPr lang="en-US" smtClean="0"/>
              <a:pPr>
                <a:defRPr/>
              </a:pPr>
              <a:t>‹#›</a:t>
            </a:fld>
            <a:endParaRPr lang="en-US" dirty="0"/>
          </a:p>
        </p:txBody>
      </p:sp>
      <p:sp>
        <p:nvSpPr>
          <p:cNvPr id="5" name="Title 1"/>
          <p:cNvSpPr>
            <a:spLocks noGrp="1"/>
          </p:cNvSpPr>
          <p:nvPr>
            <p:ph type="title"/>
          </p:nvPr>
        </p:nvSpPr>
        <p:spPr>
          <a:xfrm>
            <a:off x="457200" y="304800"/>
            <a:ext cx="8229600" cy="762000"/>
          </a:xfrm>
        </p:spPr>
        <p:txBody>
          <a:bodyPr>
            <a:normAutofit/>
          </a:bodyPr>
          <a:lstStyle>
            <a:lvl1pPr>
              <a:defRPr sz="2800"/>
            </a:lvl1pPr>
          </a:lstStyle>
          <a:p>
            <a:r>
              <a:rPr lang="en-US" smtClean="0"/>
              <a:t>Click to edit Master title style</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B5D47204-A0BC-4BB2-9D48-9AA1C45347B6}"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772FA6E-0A5E-464E-A72A-AB82DF558831}"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256F09E1-398B-42CB-B3A1-49EBD1024D47}"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2029C037-FB79-4640-9FB7-5D238038908F}" type="slidenum">
              <a:rPr lang="en-US" smtClean="0"/>
              <a:pPr>
                <a:defRPr/>
              </a:pPr>
              <a:t>‹#›</a:t>
            </a:fld>
            <a:endParaRPr lang="en-US" dirty="0"/>
          </a:p>
        </p:txBody>
      </p:sp>
      <p:sp>
        <p:nvSpPr>
          <p:cNvPr id="10" name="Title 1"/>
          <p:cNvSpPr>
            <a:spLocks noGrp="1"/>
          </p:cNvSpPr>
          <p:nvPr>
            <p:ph type="title"/>
          </p:nvPr>
        </p:nvSpPr>
        <p:spPr>
          <a:xfrm>
            <a:off x="457200" y="3810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effectLst>
                  <a:outerShdw blurRad="38100" dist="38100" dir="2700000" algn="tl">
                    <a:srgbClr val="000000">
                      <a:alpha val="43137"/>
                    </a:srgb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588122D0-A5CE-4B46-A348-E2EF100A52AE}"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B06E635-A115-4370-A401-3E35E120EB63}"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3576401-4D92-494C-B9F4-F3265B21B00F}"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6_Title Slide">
    <p:spTree>
      <p:nvGrpSpPr>
        <p:cNvPr id="1" name=""/>
        <p:cNvGrpSpPr/>
        <p:nvPr/>
      </p:nvGrpSpPr>
      <p:grpSpPr>
        <a:xfrm>
          <a:off x="0" y="0"/>
          <a:ext cx="0" cy="0"/>
          <a:chOff x="0" y="0"/>
          <a:chExt cx="0" cy="0"/>
        </a:xfrm>
      </p:grpSpPr>
      <p:sp>
        <p:nvSpPr>
          <p:cNvPr id="7" name="Rectangle 6"/>
          <p:cNvSpPr/>
          <p:nvPr/>
        </p:nvSpPr>
        <p:spPr>
          <a:xfrm>
            <a:off x="2895600" y="1447800"/>
            <a:ext cx="6019800" cy="5257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 name="Date Placeholder 3"/>
          <p:cNvSpPr>
            <a:spLocks noGrp="1"/>
          </p:cNvSpPr>
          <p:nvPr>
            <p:ph type="dt" sz="half" idx="10"/>
          </p:nvPr>
        </p:nvSpPr>
        <p:spPr/>
        <p:txBody>
          <a:bodyPr/>
          <a:lstStyle/>
          <a:p>
            <a:pPr>
              <a:defRPr/>
            </a:pPr>
            <a:endParaRPr lang="en-US" dirty="0"/>
          </a:p>
        </p:txBody>
      </p:sp>
      <p:pic>
        <p:nvPicPr>
          <p:cNvPr id="11" name="Picture 10" descr="NEW MRL LOGO_ACD_0"/>
          <p:cNvPicPr>
            <a:picLocks noChangeAspect="1" noChangeArrowheads="1"/>
          </p:cNvPicPr>
          <p:nvPr/>
        </p:nvPicPr>
        <p:blipFill>
          <a:blip r:embed="rId2" cstate="print"/>
          <a:srcRect/>
          <a:stretch>
            <a:fillRect/>
          </a:stretch>
        </p:blipFill>
        <p:spPr bwMode="auto">
          <a:xfrm>
            <a:off x="8229600" y="6418830"/>
            <a:ext cx="685800" cy="286770"/>
          </a:xfrm>
          <a:prstGeom prst="rect">
            <a:avLst/>
          </a:prstGeom>
          <a:noFill/>
        </p:spPr>
      </p:pic>
      <p:sp>
        <p:nvSpPr>
          <p:cNvPr id="12" name="Content Placeholder 2"/>
          <p:cNvSpPr>
            <a:spLocks noGrp="1"/>
          </p:cNvSpPr>
          <p:nvPr>
            <p:ph idx="1"/>
          </p:nvPr>
        </p:nvSpPr>
        <p:spPr>
          <a:xfrm>
            <a:off x="3276600" y="1874837"/>
            <a:ext cx="5334000" cy="422116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descr="DIR-450_diagram EVDO.tif"/>
          <p:cNvPicPr>
            <a:picLocks noChangeAspect="1"/>
          </p:cNvPicPr>
          <p:nvPr userDrawn="1"/>
        </p:nvPicPr>
        <p:blipFill>
          <a:blip r:embed="rId3" cstate="print"/>
          <a:srcRect l="2702" r="2716"/>
          <a:stretch>
            <a:fillRect/>
          </a:stretch>
        </p:blipFill>
        <p:spPr>
          <a:xfrm>
            <a:off x="152400" y="1434983"/>
            <a:ext cx="2667000" cy="5270617"/>
          </a:xfrm>
          <a:prstGeom prst="rect">
            <a:avLst/>
          </a:prstGeom>
        </p:spPr>
      </p:pic>
      <p:pic>
        <p:nvPicPr>
          <p:cNvPr id="14" name="Picture 13" descr="watching.jpg"/>
          <p:cNvPicPr>
            <a:picLocks noChangeAspect="1"/>
          </p:cNvPicPr>
          <p:nvPr userDrawn="1"/>
        </p:nvPicPr>
        <p:blipFill>
          <a:blip r:embed="rId4" cstate="print"/>
          <a:stretch>
            <a:fillRect/>
          </a:stretch>
        </p:blipFill>
        <p:spPr>
          <a:xfrm>
            <a:off x="7981306" y="990600"/>
            <a:ext cx="857894" cy="838200"/>
          </a:xfrm>
          <a:prstGeom prst="rect">
            <a:avLst/>
          </a:prstGeom>
        </p:spPr>
      </p:pic>
      <p:pic>
        <p:nvPicPr>
          <p:cNvPr id="15" name="Picture 14" descr="woman.jpg"/>
          <p:cNvPicPr>
            <a:picLocks noChangeAspect="1"/>
          </p:cNvPicPr>
          <p:nvPr userDrawn="1"/>
        </p:nvPicPr>
        <p:blipFill>
          <a:blip r:embed="rId5" cstate="print"/>
          <a:stretch>
            <a:fillRect/>
          </a:stretch>
        </p:blipFill>
        <p:spPr>
          <a:xfrm>
            <a:off x="5943600" y="990600"/>
            <a:ext cx="921066" cy="838200"/>
          </a:xfrm>
          <a:prstGeom prst="rect">
            <a:avLst/>
          </a:prstGeom>
        </p:spPr>
      </p:pic>
      <p:pic>
        <p:nvPicPr>
          <p:cNvPr id="16" name="Picture 15" descr="TABLET.jpg"/>
          <p:cNvPicPr>
            <a:picLocks noChangeAspect="1"/>
          </p:cNvPicPr>
          <p:nvPr userDrawn="1"/>
        </p:nvPicPr>
        <p:blipFill>
          <a:blip r:embed="rId6" cstate="print"/>
          <a:stretch>
            <a:fillRect/>
          </a:stretch>
        </p:blipFill>
        <p:spPr>
          <a:xfrm>
            <a:off x="6994039" y="990600"/>
            <a:ext cx="857894" cy="838200"/>
          </a:xfrm>
          <a:prstGeom prst="rect">
            <a:avLst/>
          </a:prstGeom>
        </p:spPr>
      </p:pic>
      <p:sp>
        <p:nvSpPr>
          <p:cNvPr id="17" name="Title 1"/>
          <p:cNvSpPr>
            <a:spLocks noGrp="1"/>
          </p:cNvSpPr>
          <p:nvPr>
            <p:ph type="title"/>
          </p:nvPr>
        </p:nvSpPr>
        <p:spPr>
          <a:xfrm>
            <a:off x="457200" y="228600"/>
            <a:ext cx="8229600" cy="762000"/>
          </a:xfrm>
        </p:spPr>
        <p:txBody>
          <a:bodyPr>
            <a:normAutofit/>
          </a:bodyPr>
          <a:lstStyle>
            <a:lvl1pPr>
              <a:defRPr sz="2800">
                <a:effectLst>
                  <a:outerShdw blurRad="38100" dist="38100" dir="2700000" algn="tl">
                    <a:srgbClr val="000000">
                      <a:alpha val="43137"/>
                    </a:srgbClr>
                  </a:outerShdw>
                </a:effectLst>
              </a:defRPr>
            </a:lvl1p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156495E0-1A12-40C2-B502-C82F49DD843E}" type="slidenum">
              <a:rPr lang="en-US" smtClean="0"/>
              <a:t>‹#›</a:t>
            </a:fld>
            <a:endParaRPr lang="en-US" dirty="0"/>
          </a:p>
        </p:txBody>
      </p:sp>
    </p:spTree>
    <p:extLst>
      <p:ext uri="{BB962C8B-B14F-4D97-AF65-F5344CB8AC3E}">
        <p14:creationId xmlns:p14="http://schemas.microsoft.com/office/powerpoint/2010/main" val="4213362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7" name="Rectangle 6"/>
          <p:cNvSpPr/>
          <p:nvPr/>
        </p:nvSpPr>
        <p:spPr>
          <a:xfrm>
            <a:off x="152400" y="1447800"/>
            <a:ext cx="6096000" cy="5257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ctrTitle"/>
          </p:nvPr>
        </p:nvSpPr>
        <p:spPr>
          <a:xfrm>
            <a:off x="228600" y="209553"/>
            <a:ext cx="8686800" cy="1009647"/>
          </a:xfrm>
        </p:spPr>
        <p:txBody>
          <a:bodyPr>
            <a:normAutofit/>
          </a:bodyPr>
          <a:lstStyle>
            <a:lvl1pPr>
              <a:defRPr sz="2800"/>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pic>
        <p:nvPicPr>
          <p:cNvPr id="11" name="Picture 10" descr="NEW MRL LOGO_ACD_0"/>
          <p:cNvPicPr>
            <a:picLocks noChangeAspect="1" noChangeArrowheads="1"/>
          </p:cNvPicPr>
          <p:nvPr/>
        </p:nvPicPr>
        <p:blipFill>
          <a:blip r:embed="rId2" cstate="print"/>
          <a:srcRect/>
          <a:stretch>
            <a:fillRect/>
          </a:stretch>
        </p:blipFill>
        <p:spPr bwMode="auto">
          <a:xfrm>
            <a:off x="152400" y="6418830"/>
            <a:ext cx="685800" cy="286770"/>
          </a:xfrm>
          <a:prstGeom prst="rect">
            <a:avLst/>
          </a:prstGeom>
          <a:noFill/>
        </p:spPr>
      </p:pic>
      <p:pic>
        <p:nvPicPr>
          <p:cNvPr id="12" name="Picture 11" descr="tower 4.jpg"/>
          <p:cNvPicPr>
            <a:picLocks noChangeAspect="1"/>
          </p:cNvPicPr>
          <p:nvPr/>
        </p:nvPicPr>
        <p:blipFill>
          <a:blip r:embed="rId3" cstate="print"/>
          <a:srcRect l="5263" t="2693" r="5263" b="3037"/>
          <a:stretch>
            <a:fillRect/>
          </a:stretch>
        </p:blipFill>
        <p:spPr>
          <a:xfrm>
            <a:off x="6324600" y="1371600"/>
            <a:ext cx="2741023" cy="2971800"/>
          </a:xfrm>
          <a:prstGeom prst="rect">
            <a:avLst/>
          </a:prstGeom>
        </p:spPr>
      </p:pic>
      <p:sp>
        <p:nvSpPr>
          <p:cNvPr id="10" name="Content Placeholder 2"/>
          <p:cNvSpPr>
            <a:spLocks noGrp="1"/>
          </p:cNvSpPr>
          <p:nvPr>
            <p:ph idx="1"/>
          </p:nvPr>
        </p:nvSpPr>
        <p:spPr>
          <a:xfrm>
            <a:off x="533400" y="1828800"/>
            <a:ext cx="5410200" cy="43434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descr="Building &amp; tower.jpg"/>
          <p:cNvPicPr>
            <a:picLocks noChangeAspect="1"/>
          </p:cNvPicPr>
          <p:nvPr userDrawn="1"/>
        </p:nvPicPr>
        <p:blipFill>
          <a:blip r:embed="rId4" cstate="print"/>
          <a:stretch>
            <a:fillRect/>
          </a:stretch>
        </p:blipFill>
        <p:spPr>
          <a:xfrm>
            <a:off x="6400800" y="4398455"/>
            <a:ext cx="2570988" cy="2305621"/>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5_Title Slide">
    <p:spTree>
      <p:nvGrpSpPr>
        <p:cNvPr id="1" name=""/>
        <p:cNvGrpSpPr/>
        <p:nvPr/>
      </p:nvGrpSpPr>
      <p:grpSpPr>
        <a:xfrm>
          <a:off x="0" y="0"/>
          <a:ext cx="0" cy="0"/>
          <a:chOff x="0" y="0"/>
          <a:chExt cx="0" cy="0"/>
        </a:xfrm>
      </p:grpSpPr>
      <p:sp>
        <p:nvSpPr>
          <p:cNvPr id="7" name="Rectangle 6"/>
          <p:cNvSpPr/>
          <p:nvPr/>
        </p:nvSpPr>
        <p:spPr>
          <a:xfrm>
            <a:off x="152400" y="1447800"/>
            <a:ext cx="6096000" cy="5257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52400" y="152400"/>
            <a:ext cx="8839200" cy="1143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Title 1"/>
          <p:cNvSpPr>
            <a:spLocks noGrp="1"/>
          </p:cNvSpPr>
          <p:nvPr>
            <p:ph type="ctrTitle"/>
          </p:nvPr>
        </p:nvSpPr>
        <p:spPr>
          <a:xfrm>
            <a:off x="228600" y="209553"/>
            <a:ext cx="8686800" cy="1009647"/>
          </a:xfrm>
        </p:spPr>
        <p:txBody>
          <a:bodyPr>
            <a:normAutofit/>
          </a:bodyPr>
          <a:lstStyle>
            <a:lvl1pPr>
              <a:defRPr sz="2800"/>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pic>
        <p:nvPicPr>
          <p:cNvPr id="11" name="Picture 10" descr="NEW MRL LOGO_ACD_0"/>
          <p:cNvPicPr>
            <a:picLocks noChangeAspect="1" noChangeArrowheads="1"/>
          </p:cNvPicPr>
          <p:nvPr/>
        </p:nvPicPr>
        <p:blipFill>
          <a:blip r:embed="rId2" cstate="print"/>
          <a:srcRect/>
          <a:stretch>
            <a:fillRect/>
          </a:stretch>
        </p:blipFill>
        <p:spPr bwMode="auto">
          <a:xfrm>
            <a:off x="152400" y="6418830"/>
            <a:ext cx="685800" cy="286770"/>
          </a:xfrm>
          <a:prstGeom prst="rect">
            <a:avLst/>
          </a:prstGeom>
          <a:noFill/>
        </p:spPr>
      </p:pic>
      <p:pic>
        <p:nvPicPr>
          <p:cNvPr id="12" name="Picture 11" descr="tower 4.jpg"/>
          <p:cNvPicPr>
            <a:picLocks noChangeAspect="1"/>
          </p:cNvPicPr>
          <p:nvPr/>
        </p:nvPicPr>
        <p:blipFill>
          <a:blip r:embed="rId3" cstate="print"/>
          <a:srcRect l="5263" t="2693" r="5263" b="3037"/>
          <a:stretch>
            <a:fillRect/>
          </a:stretch>
        </p:blipFill>
        <p:spPr>
          <a:xfrm>
            <a:off x="6324600" y="1371600"/>
            <a:ext cx="2741023" cy="2743200"/>
          </a:xfrm>
          <a:prstGeom prst="rect">
            <a:avLst/>
          </a:prstGeom>
        </p:spPr>
      </p:pic>
      <p:pic>
        <p:nvPicPr>
          <p:cNvPr id="13" name="Picture 12" descr="tower 8.jpg"/>
          <p:cNvPicPr>
            <a:picLocks noChangeAspect="1"/>
          </p:cNvPicPr>
          <p:nvPr userDrawn="1"/>
        </p:nvPicPr>
        <p:blipFill>
          <a:blip r:embed="rId4" cstate="print"/>
          <a:srcRect l="4979" t="2766" r="5405"/>
          <a:stretch>
            <a:fillRect/>
          </a:stretch>
        </p:blipFill>
        <p:spPr>
          <a:xfrm>
            <a:off x="6324600" y="4038600"/>
            <a:ext cx="2743200" cy="2819400"/>
          </a:xfrm>
          <a:prstGeom prst="rect">
            <a:avLst/>
          </a:prstGeom>
        </p:spPr>
      </p:pic>
      <p:sp>
        <p:nvSpPr>
          <p:cNvPr id="10" name="Content Placeholder 2"/>
          <p:cNvSpPr>
            <a:spLocks noGrp="1"/>
          </p:cNvSpPr>
          <p:nvPr>
            <p:ph idx="1"/>
          </p:nvPr>
        </p:nvSpPr>
        <p:spPr>
          <a:xfrm>
            <a:off x="533400" y="1828800"/>
            <a:ext cx="5410200" cy="43434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52400" y="1524000"/>
            <a:ext cx="13716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8" name="Rectangle 7"/>
          <p:cNvSpPr/>
          <p:nvPr/>
        </p:nvSpPr>
        <p:spPr>
          <a:xfrm>
            <a:off x="152400" y="152400"/>
            <a:ext cx="8839200" cy="1219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2" name="Title Placeholder 1"/>
          <p:cNvSpPr>
            <a:spLocks noGrp="1"/>
          </p:cNvSpPr>
          <p:nvPr>
            <p:ph type="title"/>
          </p:nvPr>
        </p:nvSpPr>
        <p:spPr>
          <a:xfrm>
            <a:off x="457200" y="228600"/>
            <a:ext cx="8229600" cy="762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00200" y="1752600"/>
            <a:ext cx="7086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pPr>
              <a:defRPr/>
            </a:pPr>
            <a:fld id="{48BE6F7B-2B1A-4DFA-BF04-917DB144DBF3}"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82" r:id="rId1"/>
    <p:sldLayoutId id="2147483834" r:id="rId2"/>
    <p:sldLayoutId id="2147483783" r:id="rId3"/>
    <p:sldLayoutId id="2147483784" r:id="rId4"/>
    <p:sldLayoutId id="2147483785" r:id="rId5"/>
    <p:sldLayoutId id="2147483786" r:id="rId6"/>
    <p:sldLayoutId id="2147483840" r:id="rId7"/>
    <p:sldLayoutId id="2147483787" r:id="rId8"/>
    <p:sldLayoutId id="2147483839" r:id="rId9"/>
    <p:sldLayoutId id="2147483842" r:id="rId10"/>
    <p:sldLayoutId id="2147483849" r:id="rId11"/>
    <p:sldLayoutId id="2147483841" r:id="rId12"/>
    <p:sldLayoutId id="2147483835" r:id="rId13"/>
    <p:sldLayoutId id="2147483836" r:id="rId14"/>
    <p:sldLayoutId id="2147483838" r:id="rId15"/>
    <p:sldLayoutId id="2147483843" r:id="rId16"/>
    <p:sldLayoutId id="2147483846" r:id="rId17"/>
    <p:sldLayoutId id="2147483848" r:id="rId18"/>
    <p:sldLayoutId id="2147483788" r:id="rId19"/>
    <p:sldLayoutId id="2147483789" r:id="rId20"/>
    <p:sldLayoutId id="2147483844" r:id="rId21"/>
    <p:sldLayoutId id="2147483790" r:id="rId22"/>
    <p:sldLayoutId id="2147483847"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45" r:id="rId34"/>
    <p:sldLayoutId id="2147483801" r:id="rId35"/>
    <p:sldLayoutId id="2147483802" r:id="rId36"/>
    <p:sldLayoutId id="2147483833" r:id="rId37"/>
    <p:sldLayoutId id="2147483851" r:id="rId38"/>
    <p:sldLayoutId id="2147483824" r:id="rId39"/>
    <p:sldLayoutId id="2147483825" r:id="rId40"/>
    <p:sldLayoutId id="2147483803" r:id="rId41"/>
    <p:sldLayoutId id="2147483831" r:id="rId42"/>
    <p:sldLayoutId id="2147483832" r:id="rId43"/>
    <p:sldLayoutId id="2147483823" r:id="rId44"/>
    <p:sldLayoutId id="2147483830" r:id="rId45"/>
    <p:sldLayoutId id="2147483828" r:id="rId46"/>
    <p:sldLayoutId id="2147483804" r:id="rId47"/>
    <p:sldLayoutId id="2147483805" r:id="rId48"/>
    <p:sldLayoutId id="2147483806" r:id="rId49"/>
    <p:sldLayoutId id="2147483807" r:id="rId50"/>
    <p:sldLayoutId id="2147483808" r:id="rId51"/>
    <p:sldLayoutId id="2147483809" r:id="rId52"/>
    <p:sldLayoutId id="2147483810" r:id="rId53"/>
    <p:sldLayoutId id="2147483811" r:id="rId54"/>
    <p:sldLayoutId id="2147483812" r:id="rId55"/>
    <p:sldLayoutId id="2147483816" r:id="rId56"/>
    <p:sldLayoutId id="2147483829" r:id="rId57"/>
    <p:sldLayoutId id="2147483850" r:id="rId58"/>
    <p:sldLayoutId id="2147483827" r:id="rId59"/>
    <p:sldLayoutId id="2147483826" r:id="rId60"/>
    <p:sldLayoutId id="2147483822" r:id="rId61"/>
    <p:sldLayoutId id="2147483817" r:id="rId62"/>
    <p:sldLayoutId id="2147483818" r:id="rId63"/>
    <p:sldLayoutId id="2147483813" r:id="rId64"/>
    <p:sldLayoutId id="2147483819" r:id="rId65"/>
    <p:sldLayoutId id="2147483815" r:id="rId66"/>
    <p:sldLayoutId id="2147483814" r:id="rId67"/>
    <p:sldLayoutId id="2147483820" r:id="rId68"/>
    <p:sldLayoutId id="2147483821" r:id="rId69"/>
    <p:sldLayoutId id="2147483852" r:id="rId70"/>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bg1"/>
          </a:solidFill>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hyperlink" Target="mailto:gbeikmann@mrleng.co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 y="1676400"/>
            <a:ext cx="2362200" cy="2743200"/>
          </a:xfrm>
        </p:spPr>
        <p:txBody>
          <a:bodyPr>
            <a:normAutofit/>
          </a:bodyPr>
          <a:lstStyle/>
          <a:p>
            <a:pPr algn="ctr" eaLnBrk="1" hangingPunct="1"/>
            <a:r>
              <a:rPr lang="en-US" sz="2400" dirty="0" smtClean="0">
                <a:effectLst/>
              </a:rPr>
              <a:t>OPCA Meeting</a:t>
            </a:r>
            <a:br>
              <a:rPr lang="en-US" sz="2400" dirty="0" smtClean="0">
                <a:effectLst/>
              </a:rPr>
            </a:br>
            <a:r>
              <a:rPr lang="en-US" sz="2400" dirty="0" smtClean="0">
                <a:effectLst/>
              </a:rPr>
              <a:t/>
            </a:r>
            <a:br>
              <a:rPr lang="en-US" sz="2400" dirty="0" smtClean="0">
                <a:effectLst/>
              </a:rPr>
            </a:br>
            <a:r>
              <a:rPr lang="en-US" sz="2400" dirty="0" smtClean="0">
                <a:effectLst/>
              </a:rPr>
              <a:t>Thursday</a:t>
            </a:r>
            <a:br>
              <a:rPr lang="en-US" sz="2400" dirty="0" smtClean="0">
                <a:effectLst/>
              </a:rPr>
            </a:br>
            <a:r>
              <a:rPr lang="en-US" sz="1800" dirty="0" smtClean="0">
                <a:effectLst/>
              </a:rPr>
              <a:t>October 1, 2015</a:t>
            </a:r>
            <a:endParaRPr lang="en-US" sz="2400" dirty="0" smtClean="0">
              <a:effectLst/>
            </a:endParaRPr>
          </a:p>
        </p:txBody>
      </p:sp>
      <p:sp>
        <p:nvSpPr>
          <p:cNvPr id="2051" name="Rectangle 3"/>
          <p:cNvSpPr>
            <a:spLocks noGrp="1" noChangeArrowheads="1"/>
          </p:cNvSpPr>
          <p:nvPr>
            <p:ph type="subTitle" idx="1"/>
          </p:nvPr>
        </p:nvSpPr>
        <p:spPr>
          <a:xfrm>
            <a:off x="152400" y="4419600"/>
            <a:ext cx="2362200" cy="1905000"/>
          </a:xfrm>
        </p:spPr>
        <p:txBody>
          <a:bodyPr>
            <a:normAutofit fontScale="70000" lnSpcReduction="20000"/>
          </a:bodyPr>
          <a:lstStyle/>
          <a:p>
            <a:r>
              <a:rPr lang="en-US" sz="2000" dirty="0" smtClean="0">
                <a:solidFill>
                  <a:schemeClr val="bg1">
                    <a:lumMod val="95000"/>
                  </a:schemeClr>
                </a:solidFill>
                <a:effectLst>
                  <a:outerShdw blurRad="38100" dist="38100" dir="2700000" algn="tl">
                    <a:srgbClr val="000000">
                      <a:alpha val="43137"/>
                    </a:srgbClr>
                  </a:outerShdw>
                </a:effectLst>
              </a:rPr>
              <a:t>Presented by:</a:t>
            </a:r>
          </a:p>
          <a:p>
            <a:pPr>
              <a:spcBef>
                <a:spcPts val="600"/>
              </a:spcBef>
            </a:pPr>
            <a:r>
              <a:rPr lang="en-US" sz="2400" dirty="0" smtClean="0">
                <a:solidFill>
                  <a:schemeClr val="bg1">
                    <a:lumMod val="95000"/>
                  </a:schemeClr>
                </a:solidFill>
                <a:effectLst>
                  <a:outerShdw blurRad="38100" dist="38100" dir="2700000" algn="tl">
                    <a:srgbClr val="000000">
                      <a:alpha val="43137"/>
                    </a:srgbClr>
                  </a:outerShdw>
                </a:effectLst>
              </a:rPr>
              <a:t>Gary Beikmann</a:t>
            </a:r>
          </a:p>
          <a:p>
            <a:pPr>
              <a:spcBef>
                <a:spcPts val="600"/>
              </a:spcBef>
            </a:pPr>
            <a:r>
              <a:rPr lang="en-US" sz="2000" dirty="0" smtClean="0">
                <a:effectLst>
                  <a:outerShdw blurRad="38100" dist="38100" dir="2700000" algn="tl">
                    <a:srgbClr val="000000">
                      <a:alpha val="43137"/>
                    </a:srgbClr>
                  </a:outerShdw>
                </a:effectLst>
              </a:rPr>
              <a:t>Monte R. Lee &amp; Company</a:t>
            </a:r>
          </a:p>
          <a:p>
            <a:pPr>
              <a:spcBef>
                <a:spcPts val="600"/>
              </a:spcBef>
            </a:pPr>
            <a:r>
              <a:rPr lang="en-US" sz="2000" dirty="0" smtClean="0">
                <a:effectLst>
                  <a:outerShdw blurRad="38100" dist="38100" dir="2700000" algn="tl">
                    <a:srgbClr val="000000">
                      <a:alpha val="43137"/>
                    </a:srgbClr>
                  </a:outerShdw>
                </a:effectLst>
              </a:rPr>
              <a:t>Consulting Engineers</a:t>
            </a:r>
          </a:p>
          <a:p>
            <a:pPr>
              <a:spcBef>
                <a:spcPts val="600"/>
              </a:spcBef>
            </a:pPr>
            <a:r>
              <a:rPr lang="en-US" sz="2000" dirty="0" smtClean="0">
                <a:effectLst>
                  <a:outerShdw blurRad="38100" dist="38100" dir="2700000" algn="tl">
                    <a:srgbClr val="000000">
                      <a:alpha val="43137"/>
                    </a:srgbClr>
                  </a:outerShdw>
                </a:effectLst>
              </a:rPr>
              <a:t>100 NW 63</a:t>
            </a:r>
            <a:r>
              <a:rPr lang="en-US" sz="2000" baseline="30000" dirty="0" smtClean="0">
                <a:effectLst>
                  <a:outerShdw blurRad="38100" dist="38100" dir="2700000" algn="tl">
                    <a:srgbClr val="000000">
                      <a:alpha val="43137"/>
                    </a:srgbClr>
                  </a:outerShdw>
                </a:effectLst>
              </a:rPr>
              <a:t>rd</a:t>
            </a:r>
            <a:r>
              <a:rPr lang="en-US" sz="2000" dirty="0" smtClean="0">
                <a:effectLst>
                  <a:outerShdw blurRad="38100" dist="38100" dir="2700000" algn="tl">
                    <a:srgbClr val="000000">
                      <a:alpha val="43137"/>
                    </a:srgbClr>
                  </a:outerShdw>
                </a:effectLst>
              </a:rPr>
              <a:t> Street</a:t>
            </a:r>
          </a:p>
          <a:p>
            <a:pPr>
              <a:spcBef>
                <a:spcPts val="600"/>
              </a:spcBef>
            </a:pPr>
            <a:r>
              <a:rPr lang="en-US" sz="2000" dirty="0" smtClean="0">
                <a:effectLst>
                  <a:outerShdw blurRad="38100" dist="38100" dir="2700000" algn="tl">
                    <a:srgbClr val="000000">
                      <a:alpha val="43137"/>
                    </a:srgbClr>
                  </a:outerShdw>
                </a:effectLst>
              </a:rPr>
              <a:t>Oklahoma City, OK 73116</a:t>
            </a:r>
          </a:p>
        </p:txBody>
      </p:sp>
      <p:sp>
        <p:nvSpPr>
          <p:cNvPr id="5" name="Title 4"/>
          <p:cNvSpPr txBox="1">
            <a:spLocks/>
          </p:cNvSpPr>
          <p:nvPr/>
        </p:nvSpPr>
        <p:spPr>
          <a:xfrm>
            <a:off x="228600" y="152400"/>
            <a:ext cx="8686800" cy="1009647"/>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Wireless Strategies</a:t>
            </a:r>
            <a:r>
              <a:rPr kumimoji="0" lang="en-US" sz="4000" b="1"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rPr>
              <a:t> For The Internet Of Everything</a:t>
            </a:r>
            <a:endPar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pitchFamily="34" charset="0"/>
              <a:ea typeface="+mj-ea"/>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028700" y="228600"/>
            <a:ext cx="7086600" cy="9144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pPr fontAlgn="auto">
              <a:spcAft>
                <a:spcPts val="0"/>
              </a:spcAft>
            </a:pPr>
            <a:r>
              <a:rPr lang="en-US" sz="4800" dirty="0" smtClean="0"/>
              <a:t>Band 41 </a:t>
            </a:r>
            <a:endParaRPr lang="en-US" sz="4800" dirty="0"/>
          </a:p>
        </p:txBody>
      </p:sp>
      <p:sp>
        <p:nvSpPr>
          <p:cNvPr id="4" name="TextBox 3"/>
          <p:cNvSpPr txBox="1"/>
          <p:nvPr/>
        </p:nvSpPr>
        <p:spPr>
          <a:xfrm>
            <a:off x="2819400" y="1828800"/>
            <a:ext cx="5867400" cy="4647426"/>
          </a:xfrm>
          <a:prstGeom prst="rect">
            <a:avLst/>
          </a:prstGeom>
          <a:noFill/>
        </p:spPr>
        <p:txBody>
          <a:bodyPr wrap="square" rtlCol="0">
            <a:spAutoFit/>
          </a:bodyPr>
          <a:lstStyle/>
          <a:p>
            <a:pPr algn="l">
              <a:spcAft>
                <a:spcPts val="1200"/>
              </a:spcAft>
            </a:pPr>
            <a:r>
              <a:rPr lang="en-US" sz="2800" b="1" dirty="0" smtClean="0">
                <a:solidFill>
                  <a:schemeClr val="bg1"/>
                </a:solidFill>
                <a:latin typeface="Arial" panose="020B0604020202020204" pitchFamily="34" charset="0"/>
                <a:cs typeface="Arial" panose="020B0604020202020204" pitchFamily="34" charset="0"/>
              </a:rPr>
              <a:t>Band 41 – Equipment is now available, provided you as a licensee, have 10 MHz of contiguous spectrum.</a:t>
            </a:r>
          </a:p>
          <a:p>
            <a:pPr algn="l">
              <a:spcAft>
                <a:spcPts val="1200"/>
              </a:spcAft>
            </a:pPr>
            <a:endParaRPr lang="en-US" sz="2800" b="1" dirty="0" smtClean="0">
              <a:solidFill>
                <a:schemeClr val="bg1"/>
              </a:solidFill>
              <a:latin typeface="Arial" panose="020B0604020202020204" pitchFamily="34" charset="0"/>
              <a:cs typeface="Arial" panose="020B0604020202020204" pitchFamily="34" charset="0"/>
            </a:endParaRPr>
          </a:p>
          <a:p>
            <a:pPr algn="l"/>
            <a:r>
              <a:rPr lang="en-US" sz="2800" b="1" dirty="0" smtClean="0">
                <a:solidFill>
                  <a:schemeClr val="bg1"/>
                </a:solidFill>
                <a:latin typeface="Arial" panose="020B0604020202020204" pitchFamily="34" charset="0"/>
                <a:cs typeface="Arial" panose="020B0604020202020204" pitchFamily="34" charset="0"/>
              </a:rPr>
              <a:t>Band 41 – Provides LTE Services on a line of site basis in an approximate 6 - 8 mile radius of a tower site </a:t>
            </a:r>
          </a:p>
          <a:p>
            <a:pPr algn="just"/>
            <a:r>
              <a:rPr lang="en-US" sz="2400" b="1" dirty="0" smtClean="0">
                <a:solidFill>
                  <a:schemeClr val="bg1"/>
                </a:solidFill>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028700" y="228600"/>
            <a:ext cx="7086600" cy="9144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pPr fontAlgn="auto">
              <a:spcAft>
                <a:spcPts val="0"/>
              </a:spcAft>
            </a:pPr>
            <a:r>
              <a:rPr lang="en-US" sz="4400" dirty="0" smtClean="0"/>
              <a:t>Possible Opportunities</a:t>
            </a:r>
            <a:endParaRPr lang="en-US" sz="4400" dirty="0"/>
          </a:p>
        </p:txBody>
      </p:sp>
      <p:sp>
        <p:nvSpPr>
          <p:cNvPr id="5" name="TextBox 4"/>
          <p:cNvSpPr txBox="1"/>
          <p:nvPr/>
        </p:nvSpPr>
        <p:spPr>
          <a:xfrm>
            <a:off x="533400" y="1676400"/>
            <a:ext cx="6477000" cy="3242811"/>
          </a:xfrm>
          <a:prstGeom prst="rect">
            <a:avLst/>
          </a:prstGeom>
          <a:noFill/>
        </p:spPr>
        <p:txBody>
          <a:bodyPr wrap="square" rtlCol="0">
            <a:spAutoFit/>
          </a:bodyPr>
          <a:lstStyle/>
          <a:p>
            <a:pPr marL="285750" indent="-285750" algn="l">
              <a:lnSpc>
                <a:spcPct val="150000"/>
              </a:lnSpc>
              <a:buFont typeface="Wingdings" panose="05000000000000000000" pitchFamily="2" charset="2"/>
              <a:buChar char="Ø"/>
            </a:pPr>
            <a:r>
              <a:rPr lang="en-US" sz="2800" b="1" dirty="0" smtClean="0">
                <a:solidFill>
                  <a:schemeClr val="bg1"/>
                </a:solidFill>
              </a:rPr>
              <a:t>Note: Pockets of BRS &amp; EBS spectrum may be available for lease or partnerships if Clearwire does not have agreements in place</a:t>
            </a:r>
            <a:endParaRPr lang="en-US" sz="2800"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9893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028700" y="228600"/>
            <a:ext cx="7086600" cy="9144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pPr fontAlgn="auto">
              <a:spcAft>
                <a:spcPts val="0"/>
              </a:spcAft>
            </a:pPr>
            <a:r>
              <a:rPr lang="en-US" sz="4400" dirty="0" smtClean="0"/>
              <a:t>3.65 Radio Migration</a:t>
            </a:r>
            <a:endParaRPr lang="en-US" sz="4400" dirty="0"/>
          </a:p>
        </p:txBody>
      </p:sp>
      <p:sp>
        <p:nvSpPr>
          <p:cNvPr id="4" name="TextBox 3"/>
          <p:cNvSpPr txBox="1"/>
          <p:nvPr/>
        </p:nvSpPr>
        <p:spPr>
          <a:xfrm>
            <a:off x="2743200" y="1752599"/>
            <a:ext cx="5867400" cy="4154984"/>
          </a:xfrm>
          <a:prstGeom prst="rect">
            <a:avLst/>
          </a:prstGeom>
          <a:noFill/>
        </p:spPr>
        <p:txBody>
          <a:bodyPr wrap="square" rtlCol="0">
            <a:spAutoFit/>
          </a:bodyPr>
          <a:lstStyle/>
          <a:p>
            <a:pPr marL="274320" indent="-274320" algn="l">
              <a:spcAft>
                <a:spcPts val="1800"/>
              </a:spcAft>
              <a:buFont typeface="Wingdings" panose="05000000000000000000" pitchFamily="2" charset="2"/>
              <a:buChar char="Ø"/>
            </a:pPr>
            <a:r>
              <a:rPr lang="en-US" sz="2600" b="1" dirty="0" smtClean="0">
                <a:solidFill>
                  <a:schemeClr val="bg1"/>
                </a:solidFill>
              </a:rPr>
              <a:t>A National License was previously required</a:t>
            </a:r>
          </a:p>
          <a:p>
            <a:pPr marL="274320" indent="-274320" algn="l">
              <a:spcAft>
                <a:spcPts val="1800"/>
              </a:spcAft>
              <a:buFont typeface="Wingdings" panose="05000000000000000000" pitchFamily="2" charset="2"/>
              <a:buChar char="Ø"/>
            </a:pPr>
            <a:r>
              <a:rPr lang="en-US" sz="2600" b="1" dirty="0" smtClean="0">
                <a:solidFill>
                  <a:schemeClr val="bg1"/>
                </a:solidFill>
              </a:rPr>
              <a:t>Individual sites were required to be registered with the FCC</a:t>
            </a:r>
          </a:p>
          <a:p>
            <a:pPr marL="274320" indent="-274320" algn="l">
              <a:spcAft>
                <a:spcPts val="1200"/>
              </a:spcAft>
              <a:buFont typeface="Wingdings" panose="05000000000000000000" pitchFamily="2" charset="2"/>
              <a:buChar char="Ø"/>
            </a:pPr>
            <a:r>
              <a:rPr lang="en-US" sz="2600" b="1" dirty="0" smtClean="0">
                <a:solidFill>
                  <a:schemeClr val="bg1"/>
                </a:solidFill>
              </a:rPr>
              <a:t>Television Receive Only Earth Stations were to be protected from interference 3.7 – 4.2 GHz</a:t>
            </a:r>
          </a:p>
        </p:txBody>
      </p:sp>
    </p:spTree>
    <p:extLst>
      <p:ext uri="{BB962C8B-B14F-4D97-AF65-F5344CB8AC3E}">
        <p14:creationId xmlns:p14="http://schemas.microsoft.com/office/powerpoint/2010/main" val="6778223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304800"/>
            <a:ext cx="8229600" cy="762000"/>
          </a:xfrm>
        </p:spPr>
        <p:txBody>
          <a:bodyPr/>
          <a:lstStyle/>
          <a:p>
            <a:r>
              <a:rPr lang="en-US" dirty="0" smtClean="0"/>
              <a:t>Typical System Options</a:t>
            </a:r>
            <a:endParaRPr lang="en-US" dirty="0"/>
          </a:p>
        </p:txBody>
      </p:sp>
      <p:sp>
        <p:nvSpPr>
          <p:cNvPr id="2" name="TextBox 1"/>
          <p:cNvSpPr txBox="1"/>
          <p:nvPr/>
        </p:nvSpPr>
        <p:spPr>
          <a:xfrm>
            <a:off x="228600" y="1524000"/>
            <a:ext cx="6781800" cy="707886"/>
          </a:xfrm>
          <a:prstGeom prst="rect">
            <a:avLst/>
          </a:prstGeom>
          <a:noFill/>
        </p:spPr>
        <p:txBody>
          <a:bodyPr wrap="square" rtlCol="0">
            <a:spAutoFit/>
          </a:bodyPr>
          <a:lstStyle/>
          <a:p>
            <a:pPr algn="l"/>
            <a:r>
              <a:rPr lang="en-US" sz="2000" dirty="0" smtClean="0">
                <a:solidFill>
                  <a:schemeClr val="bg1"/>
                </a:solidFill>
              </a:rPr>
              <a:t>1 Base Station / 3 sectors Dual Polarized 2 / 2 Multiple Inputs / Multiple Outputs Supports 50 MHz</a:t>
            </a:r>
            <a:endParaRPr lang="en-US" sz="2000" dirty="0">
              <a:solidFill>
                <a:schemeClr val="bg1"/>
              </a:solidFill>
            </a:endParaRPr>
          </a:p>
        </p:txBody>
      </p:sp>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667000"/>
            <a:ext cx="5943600" cy="33147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028700" y="228600"/>
            <a:ext cx="7086600" cy="9144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pPr fontAlgn="auto">
              <a:spcAft>
                <a:spcPts val="0"/>
              </a:spcAft>
            </a:pPr>
            <a:r>
              <a:rPr lang="en-US" sz="3600" dirty="0" smtClean="0"/>
              <a:t>Base Stations</a:t>
            </a:r>
          </a:p>
          <a:p>
            <a:pPr fontAlgn="auto">
              <a:spcAft>
                <a:spcPts val="0"/>
              </a:spcAft>
            </a:pPr>
            <a:endParaRPr lang="en-US" dirty="0"/>
          </a:p>
        </p:txBody>
      </p:sp>
      <p:sp>
        <p:nvSpPr>
          <p:cNvPr id="5" name="TextBox 4"/>
          <p:cNvSpPr txBox="1"/>
          <p:nvPr/>
        </p:nvSpPr>
        <p:spPr>
          <a:xfrm>
            <a:off x="2593554" y="1447800"/>
            <a:ext cx="6096000" cy="892552"/>
          </a:xfrm>
          <a:prstGeom prst="rect">
            <a:avLst/>
          </a:prstGeom>
          <a:noFill/>
        </p:spPr>
        <p:txBody>
          <a:bodyPr wrap="square" rtlCol="0">
            <a:spAutoFit/>
          </a:bodyPr>
          <a:lstStyle/>
          <a:p>
            <a:pPr marL="285750" indent="-285750" algn="l">
              <a:lnSpc>
                <a:spcPct val="150000"/>
              </a:lnSpc>
              <a:buFont typeface="Wingdings" panose="05000000000000000000" pitchFamily="2" charset="2"/>
              <a:buChar char="Ø"/>
            </a:pPr>
            <a:r>
              <a:rPr lang="en-US" sz="2400" b="1" dirty="0" smtClean="0">
                <a:solidFill>
                  <a:schemeClr val="bg1"/>
                </a:solidFill>
              </a:rPr>
              <a:t>1 Base Station per Sector</a:t>
            </a:r>
          </a:p>
          <a:p>
            <a:pPr marL="742950" lvl="1" indent="-285750" algn="l">
              <a:buFont typeface="Wingdings" panose="05000000000000000000" pitchFamily="2" charset="2"/>
              <a:buChar char="Ø"/>
            </a:pPr>
            <a:r>
              <a:rPr lang="en-US" b="1" dirty="0" smtClean="0">
                <a:solidFill>
                  <a:schemeClr val="bg1"/>
                </a:solidFill>
                <a:latin typeface="Arial" panose="020B0604020202020204" pitchFamily="34" charset="0"/>
                <a:cs typeface="Arial" panose="020B0604020202020204" pitchFamily="34" charset="0"/>
              </a:rPr>
              <a:t>Supports 2.5 MHz per base station </a:t>
            </a:r>
          </a:p>
        </p:txBody>
      </p:sp>
      <p:sp>
        <p:nvSpPr>
          <p:cNvPr id="6" name="TextBox 5"/>
          <p:cNvSpPr txBox="1"/>
          <p:nvPr/>
        </p:nvSpPr>
        <p:spPr>
          <a:xfrm>
            <a:off x="2590800" y="5768626"/>
            <a:ext cx="6096000" cy="784574"/>
          </a:xfrm>
          <a:prstGeom prst="rect">
            <a:avLst/>
          </a:prstGeom>
          <a:noFill/>
        </p:spPr>
        <p:txBody>
          <a:bodyPr wrap="square" rtlCol="0">
            <a:spAutoFit/>
          </a:bodyPr>
          <a:lstStyle/>
          <a:p>
            <a:pPr marL="285750" indent="-285750" algn="l">
              <a:lnSpc>
                <a:spcPct val="150000"/>
              </a:lnSpc>
              <a:buFont typeface="Wingdings" panose="05000000000000000000" pitchFamily="2" charset="2"/>
              <a:buChar char="Ø"/>
            </a:pPr>
            <a:r>
              <a:rPr lang="en-US" b="1" dirty="0" smtClean="0">
                <a:solidFill>
                  <a:schemeClr val="bg1"/>
                </a:solidFill>
              </a:rPr>
              <a:t>Requires GPS timing to protect from self-interference</a:t>
            </a:r>
            <a:endParaRPr lang="en-US" b="1" dirty="0" smtClean="0">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400300"/>
            <a:ext cx="5943600" cy="33147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spcBef>
                <a:spcPts val="0"/>
              </a:spcBef>
              <a:spcAft>
                <a:spcPts val="1200"/>
              </a:spcAft>
              <a:buNone/>
            </a:pPr>
            <a:r>
              <a:rPr lang="en-US" sz="2800" dirty="0" smtClean="0"/>
              <a:t>April 17, 2015 – FCC Second Notice of Proposed Rulemaking</a:t>
            </a:r>
          </a:p>
          <a:p>
            <a:pPr lvl="1">
              <a:buFont typeface="Arial" panose="020B0604020202020204" pitchFamily="34" charset="0"/>
              <a:buChar char="•"/>
            </a:pPr>
            <a:r>
              <a:rPr lang="en-US" dirty="0" smtClean="0"/>
              <a:t>FCC proposed to amend Parts 0, 1, 2, 90 and 95 of their rules and add Part 96, creating the Citizens Band Radio Service</a:t>
            </a:r>
          </a:p>
          <a:p>
            <a:endParaRPr lang="en-US" sz="2800" dirty="0"/>
          </a:p>
          <a:p>
            <a:endParaRPr lang="en-US" dirty="0"/>
          </a:p>
        </p:txBody>
      </p:sp>
      <p:sp>
        <p:nvSpPr>
          <p:cNvPr id="5" name="Title 4"/>
          <p:cNvSpPr>
            <a:spLocks noGrp="1"/>
          </p:cNvSpPr>
          <p:nvPr>
            <p:ph type="title"/>
          </p:nvPr>
        </p:nvSpPr>
        <p:spPr>
          <a:xfrm>
            <a:off x="457200" y="381000"/>
            <a:ext cx="8229600" cy="762000"/>
          </a:xfrm>
        </p:spPr>
        <p:txBody>
          <a:bodyPr/>
          <a:lstStyle/>
          <a:p>
            <a:r>
              <a:rPr lang="en-US" dirty="0" smtClean="0"/>
              <a:t>3.65 Spectrum Migration (Mini Cell Technology)</a:t>
            </a:r>
            <a:endParaRPr lang="en-US"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81000"/>
            <a:ext cx="8229600" cy="762000"/>
          </a:xfrm>
        </p:spPr>
        <p:txBody>
          <a:bodyPr>
            <a:normAutofit/>
          </a:bodyPr>
          <a:lstStyle/>
          <a:p>
            <a:r>
              <a:rPr lang="en-US" sz="3200" dirty="0" smtClean="0">
                <a:effectLst/>
              </a:rPr>
              <a:t>Grandfathered Operation and Transition</a:t>
            </a:r>
            <a:endParaRPr lang="en-US" sz="3200" dirty="0">
              <a:effectLst/>
            </a:endParaRPr>
          </a:p>
        </p:txBody>
      </p:sp>
      <p:sp>
        <p:nvSpPr>
          <p:cNvPr id="4" name="TextBox 3"/>
          <p:cNvSpPr txBox="1"/>
          <p:nvPr/>
        </p:nvSpPr>
        <p:spPr>
          <a:xfrm>
            <a:off x="1828800" y="2014478"/>
            <a:ext cx="6629400" cy="3323987"/>
          </a:xfrm>
          <a:prstGeom prst="rect">
            <a:avLst/>
          </a:prstGeom>
          <a:noFill/>
        </p:spPr>
        <p:txBody>
          <a:bodyPr wrap="square" rtlCol="0">
            <a:spAutoFit/>
          </a:bodyPr>
          <a:lstStyle/>
          <a:p>
            <a:pPr algn="l"/>
            <a:r>
              <a:rPr lang="en-US" sz="3000" b="1" dirty="0" smtClean="0"/>
              <a:t>Existing Operators that are licensed under Part 90 rules developed in March 2005</a:t>
            </a:r>
          </a:p>
          <a:p>
            <a:pPr algn="l"/>
            <a:r>
              <a:rPr lang="en-US" sz="3000" b="1" dirty="0" smtClean="0"/>
              <a:t>for the 3650 – 3700 MHz band are grandfathered and allowed to transition to the new band plan.</a:t>
            </a:r>
            <a:endParaRPr lang="en-US" sz="3000" b="1"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81000"/>
            <a:ext cx="8229600" cy="762000"/>
          </a:xfrm>
        </p:spPr>
        <p:txBody>
          <a:bodyPr>
            <a:noAutofit/>
          </a:bodyPr>
          <a:lstStyle/>
          <a:p>
            <a:r>
              <a:rPr lang="en-US" sz="4800" dirty="0" smtClean="0"/>
              <a:t>Fixed Base Stations</a:t>
            </a:r>
            <a:endParaRPr lang="en-US" sz="4800" dirty="0"/>
          </a:p>
        </p:txBody>
      </p:sp>
      <p:sp>
        <p:nvSpPr>
          <p:cNvPr id="8" name="Content Placeholder 7"/>
          <p:cNvSpPr>
            <a:spLocks noGrp="1"/>
          </p:cNvSpPr>
          <p:nvPr>
            <p:ph idx="1"/>
          </p:nvPr>
        </p:nvSpPr>
        <p:spPr/>
        <p:txBody>
          <a:bodyPr>
            <a:noAutofit/>
          </a:bodyPr>
          <a:lstStyle/>
          <a:p>
            <a:r>
              <a:rPr lang="en-US" sz="2800" dirty="0" smtClean="0">
                <a:solidFill>
                  <a:schemeClr val="bg1"/>
                </a:solidFill>
              </a:rPr>
              <a:t>Fixed base stations registered in ULS on or before April 17, 2015 that are constructed, in service and fully compliant as of April 17, 2016  will be protected from harmful interference until the end of their license terms.  The exception to that rule is that fixed and base stations registered under licenses issued after June 8, 2013 will only be protected until April, 2020.</a:t>
            </a:r>
            <a:endParaRPr lang="en-US" sz="2800" dirty="0">
              <a:solidFill>
                <a:schemeClr val="bg1"/>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pPr marL="0" indent="0">
              <a:spcBef>
                <a:spcPts val="0"/>
              </a:spcBef>
              <a:spcAft>
                <a:spcPts val="1200"/>
              </a:spcAft>
              <a:buNone/>
            </a:pPr>
            <a:r>
              <a:rPr lang="en-US" sz="3500" dirty="0" smtClean="0"/>
              <a:t>96.11 – Frequencies</a:t>
            </a:r>
          </a:p>
          <a:p>
            <a:pPr marL="788670" indent="-514350">
              <a:spcBef>
                <a:spcPts val="0"/>
              </a:spcBef>
              <a:spcAft>
                <a:spcPts val="1200"/>
              </a:spcAft>
              <a:buAutoNum type="alphaLcParenBoth"/>
            </a:pPr>
            <a:r>
              <a:rPr lang="en-US" dirty="0" smtClean="0"/>
              <a:t>The Citizens Broadband Radio Service is authorized in the 3550 – 3700 MHz frequency band.</a:t>
            </a:r>
          </a:p>
          <a:p>
            <a:pPr marL="788670" indent="-514350">
              <a:spcBef>
                <a:spcPts val="0"/>
              </a:spcBef>
              <a:spcAft>
                <a:spcPts val="1200"/>
              </a:spcAft>
              <a:buAutoNum type="arabicParenBoth"/>
            </a:pPr>
            <a:r>
              <a:rPr lang="en-US" dirty="0" smtClean="0"/>
              <a:t>General Authorized Access Users may operate in the 3550 – 3700 MHz frequency band.</a:t>
            </a:r>
          </a:p>
          <a:p>
            <a:pPr marL="788670" indent="-514350">
              <a:spcBef>
                <a:spcPts val="0"/>
              </a:spcBef>
              <a:spcAft>
                <a:spcPts val="1200"/>
              </a:spcAft>
              <a:buAutoNum type="arabicParenBoth"/>
            </a:pPr>
            <a:r>
              <a:rPr lang="en-US" dirty="0" smtClean="0"/>
              <a:t>Priority Access Users may operate in the 3550 – 3650 MHz frequency band.</a:t>
            </a:r>
          </a:p>
          <a:p>
            <a:pPr marL="788670" indent="-514350">
              <a:spcBef>
                <a:spcPts val="0"/>
              </a:spcBef>
              <a:spcAft>
                <a:spcPts val="1200"/>
              </a:spcAft>
              <a:buAutoNum type="arabicParenBoth"/>
            </a:pPr>
            <a:r>
              <a:rPr lang="en-US" dirty="0" smtClean="0"/>
              <a:t>Grandfathered Wireless Broadband Licensees may continue to use the 3650 – 3700 MHz band in accordance with section 90.1338.</a:t>
            </a:r>
          </a:p>
          <a:p>
            <a:pPr marL="788670" indent="-514350">
              <a:spcBef>
                <a:spcPts val="0"/>
              </a:spcBef>
              <a:spcAft>
                <a:spcPts val="1200"/>
              </a:spcAft>
              <a:buAutoNum type="alphaLcParenBoth"/>
            </a:pPr>
            <a:endParaRPr lang="en-US" dirty="0" smtClean="0"/>
          </a:p>
          <a:p>
            <a:endParaRPr lang="en-US" dirty="0"/>
          </a:p>
        </p:txBody>
      </p:sp>
      <p:sp>
        <p:nvSpPr>
          <p:cNvPr id="4" name="Title 4"/>
          <p:cNvSpPr txBox="1">
            <a:spLocks/>
          </p:cNvSpPr>
          <p:nvPr/>
        </p:nvSpPr>
        <p:spPr>
          <a:xfrm>
            <a:off x="457200" y="381000"/>
            <a:ext cx="8229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bg1"/>
                </a:solidFill>
                <a:effectLst/>
                <a:latin typeface="Arial" pitchFamily="34" charset="0"/>
                <a:ea typeface="+mj-ea"/>
                <a:cs typeface="Arial" pitchFamily="34" charset="0"/>
              </a:defRPr>
            </a:lvl1pPr>
          </a:lstStyle>
          <a:p>
            <a:pPr fontAlgn="auto">
              <a:spcAft>
                <a:spcPts val="0"/>
              </a:spcAft>
            </a:pPr>
            <a:r>
              <a:rPr lang="en-US" sz="4800" dirty="0" smtClean="0"/>
              <a:t>Frequencies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r>
              <a:rPr lang="en-US" dirty="0" smtClean="0"/>
              <a:t>A Spectrum Access System (SAS) authorizes and manages use of the spectrum for the Citizens Band Radio Service.  This protects Federal Government Exclusion Zones.</a:t>
            </a:r>
            <a:endParaRPr lang="en-US" dirty="0"/>
          </a:p>
        </p:txBody>
      </p:sp>
      <p:sp>
        <p:nvSpPr>
          <p:cNvPr id="5" name="Title 4"/>
          <p:cNvSpPr>
            <a:spLocks noGrp="1"/>
          </p:cNvSpPr>
          <p:nvPr>
            <p:ph type="ctrTitle"/>
          </p:nvPr>
        </p:nvSpPr>
        <p:spPr>
          <a:xfrm>
            <a:off x="228600" y="209553"/>
            <a:ext cx="8686800" cy="1009647"/>
          </a:xfrm>
        </p:spPr>
        <p:txBody>
          <a:bodyPr>
            <a:normAutofit/>
          </a:bodyPr>
          <a:lstStyle/>
          <a:p>
            <a:r>
              <a:rPr lang="en-US" sz="3600" dirty="0" smtClean="0"/>
              <a:t>Spectrum Access System (SAS)</a:t>
            </a:r>
            <a:endParaRPr lang="en-US" sz="3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txBody>
          <a:bodyPr>
            <a:normAutofit/>
          </a:bodyPr>
          <a:lstStyle/>
          <a:p>
            <a:pPr algn="l"/>
            <a:r>
              <a:rPr lang="en-US" sz="2400" dirty="0"/>
              <a:t>Scope to create seamless connectivity for people </a:t>
            </a:r>
            <a:r>
              <a:rPr lang="en-US" sz="2400" dirty="0" smtClean="0"/>
              <a:t/>
            </a:r>
            <a:br>
              <a:rPr lang="en-US" sz="2400" dirty="0" smtClean="0"/>
            </a:br>
            <a:r>
              <a:rPr lang="en-US" sz="2400" dirty="0" smtClean="0"/>
              <a:t>and </a:t>
            </a:r>
            <a:r>
              <a:rPr lang="en-US" sz="2400" dirty="0"/>
              <a:t>things wherever they are </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8912" y="1905001"/>
            <a:ext cx="8266176"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a:xfrm>
            <a:off x="457200" y="5837237"/>
            <a:ext cx="1828800" cy="487363"/>
          </a:xfrm>
          <a:prstGeom prst="rect">
            <a:avLst/>
          </a:prstGeom>
          <a:solidFill>
            <a:schemeClr val="tx2">
              <a:lumMod val="75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100" b="1" dirty="0" smtClean="0">
                <a:solidFill>
                  <a:schemeClr val="bg1"/>
                </a:solidFill>
              </a:rPr>
              <a:t>Requirement for real-time and resilience</a:t>
            </a:r>
            <a:endParaRPr lang="en-US" sz="1100" b="1" dirty="0">
              <a:solidFill>
                <a:schemeClr val="bg1"/>
              </a:solidFill>
            </a:endParaRPr>
          </a:p>
        </p:txBody>
      </p:sp>
      <p:sp>
        <p:nvSpPr>
          <p:cNvPr id="13" name="Content Placeholder 2"/>
          <p:cNvSpPr txBox="1">
            <a:spLocks/>
          </p:cNvSpPr>
          <p:nvPr/>
        </p:nvSpPr>
        <p:spPr>
          <a:xfrm>
            <a:off x="2590800" y="5837237"/>
            <a:ext cx="1828800" cy="487363"/>
          </a:xfrm>
          <a:prstGeom prst="rect">
            <a:avLst/>
          </a:prstGeom>
          <a:solidFill>
            <a:schemeClr val="accent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200" b="1" dirty="0" smtClean="0">
                <a:solidFill>
                  <a:schemeClr val="bg1"/>
                </a:solidFill>
              </a:rPr>
              <a:t>Capacity for growth in usage</a:t>
            </a:r>
            <a:endParaRPr lang="en-US" sz="1200" b="1" dirty="0">
              <a:solidFill>
                <a:schemeClr val="bg1"/>
              </a:solidFill>
            </a:endParaRPr>
          </a:p>
        </p:txBody>
      </p:sp>
      <p:sp>
        <p:nvSpPr>
          <p:cNvPr id="14" name="Content Placeholder 2"/>
          <p:cNvSpPr txBox="1">
            <a:spLocks/>
          </p:cNvSpPr>
          <p:nvPr/>
        </p:nvSpPr>
        <p:spPr>
          <a:xfrm>
            <a:off x="4724400" y="5837237"/>
            <a:ext cx="1828800" cy="487363"/>
          </a:xfrm>
          <a:prstGeom prst="rect">
            <a:avLst/>
          </a:prstGeom>
          <a:solidFill>
            <a:srgbClr val="00B0F0"/>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200" b="1" dirty="0" smtClean="0">
                <a:solidFill>
                  <a:schemeClr val="bg1"/>
                </a:solidFill>
              </a:rPr>
              <a:t>Enable seamless, ubiquitous access</a:t>
            </a:r>
            <a:endParaRPr lang="en-US" sz="1200" b="1" dirty="0">
              <a:solidFill>
                <a:schemeClr val="bg1"/>
              </a:solidFill>
            </a:endParaRPr>
          </a:p>
        </p:txBody>
      </p:sp>
      <p:sp>
        <p:nvSpPr>
          <p:cNvPr id="15" name="Content Placeholder 2"/>
          <p:cNvSpPr txBox="1">
            <a:spLocks/>
          </p:cNvSpPr>
          <p:nvPr/>
        </p:nvSpPr>
        <p:spPr>
          <a:xfrm>
            <a:off x="6858000" y="5837237"/>
            <a:ext cx="1828800" cy="487363"/>
          </a:xfrm>
          <a:prstGeom prst="rect">
            <a:avLst/>
          </a:prstGeom>
          <a:solidFill>
            <a:schemeClr val="bg1">
              <a:lumMod val="5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200" b="1" dirty="0" smtClean="0">
                <a:solidFill>
                  <a:schemeClr val="bg1"/>
                </a:solidFill>
              </a:rPr>
              <a:t>Intelligent, adaptive service</a:t>
            </a:r>
            <a:endParaRPr lang="en-US" sz="1200" b="1" dirty="0">
              <a:solidFill>
                <a:schemeClr val="bg1"/>
              </a:solidFill>
            </a:endParaRPr>
          </a:p>
        </p:txBody>
      </p:sp>
    </p:spTree>
    <p:extLst>
      <p:ext uri="{BB962C8B-B14F-4D97-AF65-F5344CB8AC3E}">
        <p14:creationId xmlns:p14="http://schemas.microsoft.com/office/powerpoint/2010/main" val="1016204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304800"/>
            <a:ext cx="8229600" cy="762000"/>
          </a:xfrm>
        </p:spPr>
        <p:txBody>
          <a:bodyPr/>
          <a:lstStyle/>
          <a:p>
            <a:r>
              <a:rPr lang="en-US" dirty="0" smtClean="0"/>
              <a:t>Priority Access License</a:t>
            </a:r>
            <a:endParaRPr lang="en-US" dirty="0"/>
          </a:p>
        </p:txBody>
      </p:sp>
      <p:sp>
        <p:nvSpPr>
          <p:cNvPr id="2" name="TextBox 1"/>
          <p:cNvSpPr txBox="1"/>
          <p:nvPr/>
        </p:nvSpPr>
        <p:spPr>
          <a:xfrm>
            <a:off x="3200400" y="2362200"/>
            <a:ext cx="5410200" cy="2246769"/>
          </a:xfrm>
          <a:prstGeom prst="rect">
            <a:avLst/>
          </a:prstGeom>
          <a:noFill/>
        </p:spPr>
        <p:txBody>
          <a:bodyPr wrap="square" rtlCol="0">
            <a:spAutoFit/>
          </a:bodyPr>
          <a:lstStyle/>
          <a:p>
            <a:pPr algn="just"/>
            <a:r>
              <a:rPr lang="en-US" sz="2800" dirty="0" smtClean="0">
                <a:solidFill>
                  <a:schemeClr val="bg1"/>
                </a:solidFill>
              </a:rPr>
              <a:t>Priority Access License – A non-renewable authorization for 10 MHz to be used for three (3) years in a single census tract</a:t>
            </a:r>
            <a:r>
              <a:rPr lang="en-US" dirty="0" smtClean="0"/>
              <a:t>.</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8686800" cy="1009647"/>
          </a:xfrm>
        </p:spPr>
        <p:txBody>
          <a:bodyPr/>
          <a:lstStyle/>
          <a:p>
            <a:r>
              <a:rPr lang="en-US" dirty="0" smtClean="0"/>
              <a:t>600 MHz AUCTION UPDATE</a:t>
            </a:r>
            <a:endParaRPr lang="en-US" dirty="0"/>
          </a:p>
        </p:txBody>
      </p:sp>
    </p:spTree>
    <p:extLst>
      <p:ext uri="{BB962C8B-B14F-4D97-AF65-F5344CB8AC3E}">
        <p14:creationId xmlns:p14="http://schemas.microsoft.com/office/powerpoint/2010/main" val="2175798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a:bodyPr>
          <a:lstStyle/>
          <a:p>
            <a:r>
              <a:rPr lang="en-US" dirty="0" smtClean="0"/>
              <a:t>600 MHz Broadcast TV Spectrum Auction</a:t>
            </a:r>
            <a:endParaRPr lang="en-US" dirty="0"/>
          </a:p>
        </p:txBody>
      </p:sp>
      <p:sp>
        <p:nvSpPr>
          <p:cNvPr id="3" name="Content Placeholder 2"/>
          <p:cNvSpPr>
            <a:spLocks noGrp="1"/>
          </p:cNvSpPr>
          <p:nvPr>
            <p:ph idx="1"/>
          </p:nvPr>
        </p:nvSpPr>
        <p:spPr>
          <a:xfrm>
            <a:off x="1676400" y="1905000"/>
            <a:ext cx="7010400" cy="3992563"/>
          </a:xfrm>
        </p:spPr>
        <p:txBody>
          <a:bodyPr>
            <a:normAutofit fontScale="92500" lnSpcReduction="10000"/>
          </a:bodyPr>
          <a:lstStyle/>
          <a:p>
            <a:r>
              <a:rPr lang="en-US" dirty="0" smtClean="0"/>
              <a:t>Ordered by Congress in 2012</a:t>
            </a:r>
          </a:p>
          <a:p>
            <a:r>
              <a:rPr lang="en-US" dirty="0" smtClean="0"/>
              <a:t>84 MHz spectrum delayed to </a:t>
            </a:r>
            <a:r>
              <a:rPr lang="en-US" strike="sngStrike" dirty="0" smtClean="0"/>
              <a:t>2015</a:t>
            </a:r>
            <a:r>
              <a:rPr lang="en-US" dirty="0" smtClean="0"/>
              <a:t> 2016</a:t>
            </a:r>
          </a:p>
          <a:p>
            <a:r>
              <a:rPr lang="en-US" dirty="0" smtClean="0"/>
              <a:t>NAB lawsuit</a:t>
            </a:r>
          </a:p>
          <a:p>
            <a:endParaRPr lang="en-US" dirty="0"/>
          </a:p>
          <a:p>
            <a:r>
              <a:rPr lang="en-US" dirty="0" smtClean="0"/>
              <a:t>Expected applications process - Fall 2015</a:t>
            </a:r>
          </a:p>
          <a:p>
            <a:r>
              <a:rPr lang="en-US" dirty="0" smtClean="0"/>
              <a:t>AT&amp;T committed to at least $9 billion</a:t>
            </a:r>
            <a:endParaRPr lang="en-US" dirty="0"/>
          </a:p>
          <a:p>
            <a:endParaRPr lang="en-US" dirty="0"/>
          </a:p>
        </p:txBody>
      </p:sp>
    </p:spTree>
    <p:extLst>
      <p:ext uri="{BB962C8B-B14F-4D97-AF65-F5344CB8AC3E}">
        <p14:creationId xmlns:p14="http://schemas.microsoft.com/office/powerpoint/2010/main" val="3806003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 y="0"/>
            <a:ext cx="915364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2739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880"/>
            <a:ext cx="9144000" cy="6879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870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9096375" cy="681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1447800" y="4419600"/>
            <a:ext cx="1676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1295400" y="5791200"/>
            <a:ext cx="1676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4114800" y="5410200"/>
            <a:ext cx="1676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7010400" y="4724400"/>
            <a:ext cx="16764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8325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3813"/>
            <a:ext cx="9115425"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152400" y="4572000"/>
            <a:ext cx="2667000" cy="1981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604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42863"/>
            <a:ext cx="9077325" cy="677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8997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941387"/>
          </a:xfrm>
        </p:spPr>
        <p:txBody>
          <a:bodyPr>
            <a:normAutofit fontScale="90000"/>
          </a:bodyPr>
          <a:lstStyle/>
          <a:p>
            <a:r>
              <a:rPr lang="en-US" sz="3600" dirty="0" smtClean="0"/>
              <a:t>It is all about the money!</a:t>
            </a:r>
            <a:br>
              <a:rPr lang="en-US" sz="3600" dirty="0" smtClean="0"/>
            </a:br>
            <a:r>
              <a:rPr lang="en-US" sz="3600" dirty="0" smtClean="0"/>
              <a:t>FCC’s Proposed Opening Bid Prices</a:t>
            </a:r>
            <a:endParaRPr lang="en-US" sz="3600" dirty="0"/>
          </a:p>
        </p:txBody>
      </p:sp>
      <p:graphicFrame>
        <p:nvGraphicFramePr>
          <p:cNvPr id="4" name="Table 3"/>
          <p:cNvGraphicFramePr>
            <a:graphicFrameLocks noGrp="1"/>
          </p:cNvGraphicFramePr>
          <p:nvPr>
            <p:extLst>
              <p:ext uri="{D42A27DB-BD31-4B8C-83A1-F6EECF244321}">
                <p14:modId xmlns:p14="http://schemas.microsoft.com/office/powerpoint/2010/main" val="1691693832"/>
              </p:ext>
            </p:extLst>
          </p:nvPr>
        </p:nvGraphicFramePr>
        <p:xfrm>
          <a:off x="1752600" y="1712706"/>
          <a:ext cx="5638799" cy="4459494"/>
        </p:xfrm>
        <a:graphic>
          <a:graphicData uri="http://schemas.openxmlformats.org/drawingml/2006/table">
            <a:tbl>
              <a:tblPr/>
              <a:tblGrid>
                <a:gridCol w="2609389"/>
                <a:gridCol w="865546"/>
                <a:gridCol w="649159"/>
                <a:gridCol w="865546"/>
                <a:gridCol w="649159"/>
              </a:tblGrid>
              <a:tr h="363546">
                <a:tc>
                  <a:txBody>
                    <a:bodyPr/>
                    <a:lstStyle/>
                    <a:p>
                      <a:pPr algn="l" fontAlgn="b"/>
                      <a:r>
                        <a:rPr lang="en-US" sz="1400" b="1" i="0" u="none" strike="noStrike" dirty="0">
                          <a:solidFill>
                            <a:schemeClr val="tx1"/>
                          </a:solidFill>
                          <a:effectLst/>
                          <a:latin typeface="Calibri"/>
                        </a:rPr>
                        <a:t>DMA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gridSpan="2">
                  <a:txBody>
                    <a:bodyPr/>
                    <a:lstStyle/>
                    <a:p>
                      <a:pPr algn="ctr" fontAlgn="b"/>
                      <a:r>
                        <a:rPr lang="en-US" sz="1400" b="1" i="0" u="none" strike="noStrike" dirty="0">
                          <a:solidFill>
                            <a:schemeClr val="tx1"/>
                          </a:solidFill>
                          <a:effectLst/>
                          <a:latin typeface="Calibri"/>
                        </a:rPr>
                        <a:t>Full Power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hMerge="1">
                  <a:txBody>
                    <a:bodyPr/>
                    <a:lstStyle/>
                    <a:p>
                      <a:endParaRPr lang="en-US"/>
                    </a:p>
                  </a:txBody>
                  <a:tcPr/>
                </a:tc>
                <a:tc gridSpan="2">
                  <a:txBody>
                    <a:bodyPr/>
                    <a:lstStyle/>
                    <a:p>
                      <a:pPr algn="ctr" fontAlgn="b"/>
                      <a:r>
                        <a:rPr lang="en-US" sz="1400" b="1" i="0" u="none" strike="noStrike" dirty="0">
                          <a:solidFill>
                            <a:schemeClr val="tx1"/>
                          </a:solidFill>
                          <a:effectLst/>
                          <a:latin typeface="Calibri"/>
                        </a:rPr>
                        <a:t>Class 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hMerge="1">
                  <a:txBody>
                    <a:bodyPr/>
                    <a:lstStyle/>
                    <a:p>
                      <a:endParaRPr lang="en-US"/>
                    </a:p>
                  </a:txBody>
                  <a:tcPr/>
                </a:tc>
              </a:tr>
              <a:tr h="250444">
                <a:tc>
                  <a:txBody>
                    <a:bodyPr/>
                    <a:lstStyle/>
                    <a:p>
                      <a:pPr algn="l" fontAlgn="b"/>
                      <a:r>
                        <a:rPr lang="en-US" sz="1400" b="1" i="0" u="none" strike="noStrike" dirty="0">
                          <a:solidFill>
                            <a:schemeClr val="tx1"/>
                          </a:solidFill>
                          <a:effectLst/>
                          <a:latin typeface="Calibri"/>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l" fontAlgn="b"/>
                      <a:r>
                        <a:rPr lang="en-US" sz="1400" b="1" i="0" u="none" strike="noStrike" dirty="0">
                          <a:solidFill>
                            <a:schemeClr val="tx1"/>
                          </a:solidFill>
                          <a:effectLst/>
                          <a:latin typeface="Calibri"/>
                        </a:rPr>
                        <a:t>Maximum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l" fontAlgn="b"/>
                      <a:r>
                        <a:rPr lang="en-US" sz="1400" b="1" i="0" u="none" strike="noStrike" dirty="0">
                          <a:solidFill>
                            <a:schemeClr val="tx1"/>
                          </a:solidFill>
                          <a:effectLst/>
                          <a:latin typeface="Calibri"/>
                        </a:rPr>
                        <a:t>Median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l" fontAlgn="b"/>
                      <a:r>
                        <a:rPr lang="en-US" sz="1400" b="1" i="0" u="none" strike="noStrike" dirty="0">
                          <a:solidFill>
                            <a:schemeClr val="tx1"/>
                          </a:solidFill>
                          <a:effectLst/>
                          <a:latin typeface="Calibri"/>
                        </a:rPr>
                        <a:t>Maximum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l" fontAlgn="b"/>
                      <a:r>
                        <a:rPr lang="en-US" sz="1400" b="1" i="0" u="none" strike="noStrike" dirty="0">
                          <a:solidFill>
                            <a:schemeClr val="tx1"/>
                          </a:solidFill>
                          <a:effectLst/>
                          <a:latin typeface="Calibri"/>
                        </a:rPr>
                        <a:t>Median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549359">
                <a:tc>
                  <a:txBody>
                    <a:bodyPr/>
                    <a:lstStyle/>
                    <a:p>
                      <a:pPr algn="l" fontAlgn="b"/>
                      <a:r>
                        <a:rPr lang="en-US" sz="1400" b="0" i="0" u="none" strike="noStrike" dirty="0">
                          <a:solidFill>
                            <a:schemeClr val="tx1"/>
                          </a:solidFill>
                          <a:effectLst/>
                          <a:latin typeface="Calibri"/>
                        </a:rPr>
                        <a:t>41 Oklahoma City</a:t>
                      </a:r>
                      <a:r>
                        <a:rPr lang="en-US" sz="1400" b="0" i="0" u="none" strike="noStrike" dirty="0" smtClean="0">
                          <a:solidFill>
                            <a:schemeClr val="tx1"/>
                          </a:solidFill>
                          <a:effectLst/>
                          <a:latin typeface="Calibri"/>
                        </a:rPr>
                        <a:t>, OK</a:t>
                      </a:r>
                      <a:endParaRPr lang="en-US" sz="1400" b="0" i="0" u="none" strike="noStrike" dirty="0">
                        <a:solidFill>
                          <a:schemeClr val="tx1"/>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$150m</a:t>
                      </a:r>
                    </a:p>
                    <a:p>
                      <a:pPr algn="ctr" fontAlgn="b"/>
                      <a:r>
                        <a:rPr lang="en-US" sz="1400" b="0" i="0" u="none" strike="noStrike" dirty="0" smtClean="0">
                          <a:solidFill>
                            <a:schemeClr val="tx1"/>
                          </a:solidFill>
                          <a:effectLst/>
                          <a:latin typeface="Calibri"/>
                        </a:rPr>
                        <a:t>(17)</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$130m</a:t>
                      </a:r>
                    </a:p>
                    <a:p>
                      <a:pPr algn="ctr" fontAlgn="b"/>
                      <a:r>
                        <a:rPr lang="en-US" sz="1400" b="0" i="0" u="none" strike="noStrike" dirty="0" smtClean="0">
                          <a:solidFill>
                            <a:schemeClr val="tx1"/>
                          </a:solidFill>
                          <a:effectLst/>
                          <a:latin typeface="Calibri"/>
                        </a:rPr>
                        <a:t>(13)</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$120m</a:t>
                      </a:r>
                    </a:p>
                    <a:p>
                      <a:pPr algn="ctr" fontAlgn="b"/>
                      <a:r>
                        <a:rPr lang="en-US" sz="1400" b="0" i="0" u="none" strike="noStrike" dirty="0" smtClean="0">
                          <a:solidFill>
                            <a:schemeClr val="tx1"/>
                          </a:solidFill>
                          <a:effectLst/>
                          <a:latin typeface="Calibri"/>
                        </a:rPr>
                        <a:t>(13)</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$110m</a:t>
                      </a:r>
                    </a:p>
                    <a:p>
                      <a:pPr algn="ctr" fontAlgn="b"/>
                      <a:r>
                        <a:rPr lang="en-US" sz="1400" b="0" i="0" u="none" strike="noStrike" dirty="0" smtClean="0">
                          <a:solidFill>
                            <a:schemeClr val="tx1"/>
                          </a:solidFill>
                          <a:effectLst/>
                          <a:latin typeface="Calibri"/>
                        </a:rPr>
                        <a:t>(12)</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476650">
                <a:tc>
                  <a:txBody>
                    <a:bodyPr/>
                    <a:lstStyle/>
                    <a:p>
                      <a:pPr algn="l" fontAlgn="b"/>
                      <a:r>
                        <a:rPr lang="en-US" sz="1400" b="0" i="0" u="none" strike="noStrike" dirty="0">
                          <a:solidFill>
                            <a:schemeClr val="tx1"/>
                          </a:solidFill>
                          <a:effectLst/>
                          <a:latin typeface="Calibri"/>
                        </a:rPr>
                        <a:t>56 Little Rock - Pine Bluff</a:t>
                      </a:r>
                      <a:r>
                        <a:rPr lang="en-US" sz="1400" b="0" i="0" u="none" strike="noStrike" dirty="0" smtClean="0">
                          <a:solidFill>
                            <a:schemeClr val="tx1"/>
                          </a:solidFill>
                          <a:effectLst/>
                          <a:latin typeface="Calibri"/>
                        </a:rPr>
                        <a:t>, AR</a:t>
                      </a:r>
                      <a:endParaRPr lang="en-US" sz="1400" b="0" i="0" u="none" strike="noStrike" dirty="0">
                        <a:solidFill>
                          <a:schemeClr val="tx1"/>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$150m</a:t>
                      </a:r>
                    </a:p>
                    <a:p>
                      <a:pPr algn="ctr" fontAlgn="b"/>
                      <a:r>
                        <a:rPr lang="en-US" sz="1400" b="0" i="0" u="none" strike="noStrike" dirty="0" smtClean="0">
                          <a:solidFill>
                            <a:schemeClr val="tx1"/>
                          </a:solidFill>
                          <a:effectLst/>
                          <a:latin typeface="Calibri"/>
                        </a:rPr>
                        <a:t>(16)</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$110m</a:t>
                      </a:r>
                    </a:p>
                    <a:p>
                      <a:pPr algn="ctr" fontAlgn="b"/>
                      <a:r>
                        <a:rPr lang="en-US" sz="1400" b="0" i="0" u="none" strike="noStrike" dirty="0" smtClean="0">
                          <a:solidFill>
                            <a:schemeClr val="tx1"/>
                          </a:solidFill>
                          <a:effectLst/>
                          <a:latin typeface="Calibri"/>
                        </a:rPr>
                        <a:t>(12)</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$99m</a:t>
                      </a:r>
                    </a:p>
                    <a:p>
                      <a:pPr algn="ctr" fontAlgn="b"/>
                      <a:r>
                        <a:rPr lang="en-US" sz="1400" b="0" i="0" u="none" strike="noStrike" dirty="0" smtClean="0">
                          <a:solidFill>
                            <a:schemeClr val="tx1"/>
                          </a:solidFill>
                          <a:effectLst/>
                          <a:latin typeface="Calibri"/>
                        </a:rPr>
                        <a:t>(9)</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$83m</a:t>
                      </a:r>
                    </a:p>
                    <a:p>
                      <a:pPr algn="ctr" fontAlgn="b"/>
                      <a:r>
                        <a:rPr lang="en-US" sz="1400" b="0" i="0" u="none" strike="noStrike" dirty="0" smtClean="0">
                          <a:solidFill>
                            <a:schemeClr val="tx1"/>
                          </a:solidFill>
                          <a:effectLst/>
                          <a:latin typeface="Calibri"/>
                        </a:rPr>
                        <a:t>(7)</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476650">
                <a:tc>
                  <a:txBody>
                    <a:bodyPr/>
                    <a:lstStyle/>
                    <a:p>
                      <a:pPr algn="l" fontAlgn="b"/>
                      <a:r>
                        <a:rPr lang="en-US" sz="1400" b="0" i="0" u="none" strike="noStrike" dirty="0">
                          <a:solidFill>
                            <a:schemeClr val="tx1"/>
                          </a:solidFill>
                          <a:effectLst/>
                          <a:latin typeface="Calibri"/>
                        </a:rPr>
                        <a:t>60 Tulsa, 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$170m</a:t>
                      </a:r>
                    </a:p>
                    <a:p>
                      <a:pPr algn="ctr" fontAlgn="b"/>
                      <a:r>
                        <a:rPr lang="en-US" sz="1400" b="0" i="0" u="none" strike="noStrike" dirty="0" smtClean="0">
                          <a:solidFill>
                            <a:schemeClr val="tx1"/>
                          </a:solidFill>
                          <a:effectLst/>
                          <a:latin typeface="Calibri"/>
                        </a:rPr>
                        <a:t>(19)</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$130m</a:t>
                      </a:r>
                    </a:p>
                    <a:p>
                      <a:pPr algn="ctr" fontAlgn="b"/>
                      <a:r>
                        <a:rPr lang="en-US" sz="1400" b="0" i="0" u="none" strike="noStrike" dirty="0" smtClean="0">
                          <a:solidFill>
                            <a:schemeClr val="tx1"/>
                          </a:solidFill>
                          <a:effectLst/>
                          <a:latin typeface="Calibri"/>
                        </a:rPr>
                        <a:t>(14)</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$110m</a:t>
                      </a:r>
                    </a:p>
                    <a:p>
                      <a:pPr algn="ctr" fontAlgn="b"/>
                      <a:r>
                        <a:rPr lang="en-US" sz="1400" b="0" i="0" u="none" strike="noStrike" dirty="0" smtClean="0">
                          <a:solidFill>
                            <a:schemeClr val="tx1"/>
                          </a:solidFill>
                          <a:effectLst/>
                          <a:latin typeface="Calibri"/>
                        </a:rPr>
                        <a:t>(11)</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$97m</a:t>
                      </a:r>
                    </a:p>
                    <a:p>
                      <a:pPr algn="ctr" fontAlgn="b"/>
                      <a:r>
                        <a:rPr lang="en-US" sz="1400" b="0" i="0" u="none" strike="noStrike" dirty="0" smtClean="0">
                          <a:solidFill>
                            <a:schemeClr val="tx1"/>
                          </a:solidFill>
                          <a:effectLst/>
                          <a:latin typeface="Calibri"/>
                        </a:rPr>
                        <a:t>(10)</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476650">
                <a:tc>
                  <a:txBody>
                    <a:bodyPr/>
                    <a:lstStyle/>
                    <a:p>
                      <a:pPr algn="l" fontAlgn="b"/>
                      <a:r>
                        <a:rPr lang="en-US" sz="1400" b="0" i="0" u="none" strike="noStrike" dirty="0">
                          <a:solidFill>
                            <a:schemeClr val="tx1"/>
                          </a:solidFill>
                          <a:effectLst/>
                          <a:latin typeface="Calibri"/>
                        </a:rPr>
                        <a:t>101 Ft </a:t>
                      </a:r>
                      <a:r>
                        <a:rPr lang="en-US" sz="1400" b="0" i="0" u="none" strike="noStrike" dirty="0" smtClean="0">
                          <a:solidFill>
                            <a:schemeClr val="tx1"/>
                          </a:solidFill>
                          <a:effectLst/>
                          <a:latin typeface="Calibri"/>
                        </a:rPr>
                        <a:t>Smith-Fayetteville-Springdale-Rogers</a:t>
                      </a:r>
                      <a:r>
                        <a:rPr lang="en-US" sz="1400" b="0" i="0" u="none" strike="noStrike" dirty="0">
                          <a:solidFill>
                            <a:schemeClr val="tx1"/>
                          </a:solidFill>
                          <a:effectLst/>
                          <a:latin typeface="Calibri"/>
                        </a:rPr>
                        <a:t>, 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$140m</a:t>
                      </a:r>
                    </a:p>
                    <a:p>
                      <a:pPr algn="ctr" fontAlgn="b"/>
                      <a:r>
                        <a:rPr lang="en-US" sz="1400" b="0" i="0" u="none" strike="noStrike" dirty="0" smtClean="0">
                          <a:solidFill>
                            <a:schemeClr val="tx1"/>
                          </a:solidFill>
                          <a:effectLst/>
                          <a:latin typeface="Calibri"/>
                        </a:rPr>
                        <a:t>(14)</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$120m</a:t>
                      </a:r>
                    </a:p>
                    <a:p>
                      <a:pPr algn="ctr" fontAlgn="b"/>
                      <a:r>
                        <a:rPr lang="en-US" sz="1400" b="0" i="0" u="none" strike="noStrike" dirty="0" smtClean="0">
                          <a:solidFill>
                            <a:schemeClr val="tx1"/>
                          </a:solidFill>
                          <a:effectLst/>
                          <a:latin typeface="Calibri"/>
                        </a:rPr>
                        <a:t>(10)</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$84m</a:t>
                      </a:r>
                    </a:p>
                    <a:p>
                      <a:pPr algn="ctr" fontAlgn="b"/>
                      <a:r>
                        <a:rPr lang="en-US" sz="1400" b="0" i="0" u="none" strike="noStrike" dirty="0" smtClean="0">
                          <a:solidFill>
                            <a:schemeClr val="tx1"/>
                          </a:solidFill>
                          <a:effectLst/>
                          <a:latin typeface="Calibri"/>
                        </a:rPr>
                        <a:t>(8)</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$64m</a:t>
                      </a:r>
                    </a:p>
                    <a:p>
                      <a:pPr algn="ctr" fontAlgn="b"/>
                      <a:r>
                        <a:rPr lang="en-US" sz="1400" b="0" i="0" u="none" strike="noStrike" dirty="0" smtClean="0">
                          <a:solidFill>
                            <a:schemeClr val="tx1"/>
                          </a:solidFill>
                          <a:effectLst/>
                          <a:latin typeface="Calibri"/>
                        </a:rPr>
                        <a:t>(5)</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476650">
                <a:tc>
                  <a:txBody>
                    <a:bodyPr/>
                    <a:lstStyle/>
                    <a:p>
                      <a:pPr algn="l" fontAlgn="b"/>
                      <a:r>
                        <a:rPr lang="en-US" sz="1400" b="0" i="0" u="none" strike="noStrike" dirty="0" smtClean="0">
                          <a:solidFill>
                            <a:schemeClr val="tx1"/>
                          </a:solidFill>
                          <a:effectLst/>
                          <a:latin typeface="Calibri"/>
                        </a:rPr>
                        <a:t>137 Monroe, LA-El Dorado, AR</a:t>
                      </a:r>
                      <a:endParaRPr lang="en-US" sz="1400" b="0" i="0" u="none" strike="noStrike" dirty="0">
                        <a:solidFill>
                          <a:schemeClr val="tx1"/>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$120m</a:t>
                      </a:r>
                    </a:p>
                    <a:p>
                      <a:pPr algn="ctr" fontAlgn="b"/>
                      <a:r>
                        <a:rPr lang="en-US" sz="1400" b="0" i="0" u="none" strike="noStrike" dirty="0" smtClean="0">
                          <a:solidFill>
                            <a:schemeClr val="tx1"/>
                          </a:solidFill>
                          <a:effectLst/>
                          <a:latin typeface="Calibri"/>
                        </a:rPr>
                        <a:t>(11)</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$74m</a:t>
                      </a:r>
                    </a:p>
                    <a:p>
                      <a:pPr algn="ctr" fontAlgn="b"/>
                      <a:r>
                        <a:rPr lang="en-US" sz="1400" b="0" i="0" u="none" strike="noStrike" dirty="0" smtClean="0">
                          <a:solidFill>
                            <a:schemeClr val="tx1"/>
                          </a:solidFill>
                          <a:effectLst/>
                          <a:latin typeface="Calibri"/>
                        </a:rPr>
                        <a:t>(8)</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$13m</a:t>
                      </a:r>
                    </a:p>
                    <a:p>
                      <a:pPr algn="ctr" fontAlgn="b"/>
                      <a:r>
                        <a:rPr lang="en-US" sz="1400" b="0" i="0" u="none" strike="noStrike" dirty="0" smtClean="0">
                          <a:solidFill>
                            <a:schemeClr val="tx1"/>
                          </a:solidFill>
                          <a:effectLst/>
                          <a:latin typeface="Calibri"/>
                        </a:rPr>
                        <a:t>(1)</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$13m</a:t>
                      </a:r>
                    </a:p>
                    <a:p>
                      <a:pPr algn="ctr" fontAlgn="b"/>
                      <a:r>
                        <a:rPr lang="en-US" sz="1400" b="0" i="0" u="none" strike="noStrike" dirty="0" smtClean="0">
                          <a:solidFill>
                            <a:schemeClr val="tx1"/>
                          </a:solidFill>
                          <a:effectLst/>
                          <a:latin typeface="Calibri"/>
                        </a:rPr>
                        <a:t>(1)</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476650">
                <a:tc>
                  <a:txBody>
                    <a:bodyPr/>
                    <a:lstStyle/>
                    <a:p>
                      <a:pPr algn="l" fontAlgn="b"/>
                      <a:r>
                        <a:rPr lang="en-US" sz="1400" b="0" i="0" u="none" strike="noStrike" dirty="0">
                          <a:solidFill>
                            <a:schemeClr val="tx1"/>
                          </a:solidFill>
                          <a:effectLst/>
                          <a:latin typeface="Calibri"/>
                        </a:rPr>
                        <a:t>144 Wichita Falls</a:t>
                      </a:r>
                      <a:r>
                        <a:rPr lang="en-US" sz="1400" b="0" i="0" u="none" strike="noStrike" dirty="0" smtClean="0">
                          <a:solidFill>
                            <a:schemeClr val="tx1"/>
                          </a:solidFill>
                          <a:effectLst/>
                          <a:latin typeface="Calibri"/>
                        </a:rPr>
                        <a:t>, TX </a:t>
                      </a:r>
                      <a:r>
                        <a:rPr lang="en-US" sz="1400" b="0" i="0" u="none" strike="noStrike" dirty="0">
                          <a:solidFill>
                            <a:schemeClr val="tx1"/>
                          </a:solidFill>
                          <a:effectLst/>
                          <a:latin typeface="Calibri"/>
                        </a:rPr>
                        <a:t>- Lawton, 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$69m</a:t>
                      </a:r>
                    </a:p>
                    <a:p>
                      <a:pPr algn="ctr" fontAlgn="b"/>
                      <a:r>
                        <a:rPr lang="en-US" sz="1400" b="0" i="0" u="none" strike="noStrike" dirty="0" smtClean="0">
                          <a:solidFill>
                            <a:schemeClr val="tx1"/>
                          </a:solidFill>
                          <a:effectLst/>
                          <a:latin typeface="Calibri"/>
                        </a:rPr>
                        <a:t>(15)</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$59m</a:t>
                      </a:r>
                    </a:p>
                    <a:p>
                      <a:pPr algn="ctr" fontAlgn="b"/>
                      <a:r>
                        <a:rPr lang="en-US" sz="1400" b="0" i="0" u="none" strike="noStrike" dirty="0" smtClean="0">
                          <a:solidFill>
                            <a:schemeClr val="tx1"/>
                          </a:solidFill>
                          <a:effectLst/>
                          <a:latin typeface="Calibri"/>
                        </a:rPr>
                        <a:t>(12)</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$24m</a:t>
                      </a:r>
                    </a:p>
                    <a:p>
                      <a:pPr algn="ctr" fontAlgn="b"/>
                      <a:r>
                        <a:rPr lang="en-US" sz="1400" b="0" i="0" u="none" strike="noStrike" dirty="0" smtClean="0">
                          <a:solidFill>
                            <a:schemeClr val="tx1"/>
                          </a:solidFill>
                          <a:effectLst/>
                          <a:latin typeface="Calibri"/>
                        </a:rPr>
                        <a:t>(1)</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$24m</a:t>
                      </a:r>
                    </a:p>
                    <a:p>
                      <a:pPr algn="ctr" fontAlgn="b"/>
                      <a:r>
                        <a:rPr lang="en-US" sz="1400" b="0" i="0" u="none" strike="noStrike" dirty="0" smtClean="0">
                          <a:solidFill>
                            <a:schemeClr val="tx1"/>
                          </a:solidFill>
                          <a:effectLst/>
                          <a:latin typeface="Calibri"/>
                        </a:rPr>
                        <a:t>(1)</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476650">
                <a:tc>
                  <a:txBody>
                    <a:bodyPr/>
                    <a:lstStyle/>
                    <a:p>
                      <a:pPr algn="l" fontAlgn="b"/>
                      <a:r>
                        <a:rPr lang="pl-PL" sz="1400" b="0" i="0" u="none" strike="noStrike" dirty="0">
                          <a:solidFill>
                            <a:schemeClr val="tx1"/>
                          </a:solidFill>
                          <a:effectLst/>
                          <a:latin typeface="Calibri"/>
                        </a:rPr>
                        <a:t>161 Sherman, TX - Ada, OK</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$160m</a:t>
                      </a:r>
                    </a:p>
                    <a:p>
                      <a:pPr algn="ctr" fontAlgn="b"/>
                      <a:r>
                        <a:rPr lang="en-US" sz="1400" b="0" i="0" u="none" strike="noStrike" dirty="0" smtClean="0">
                          <a:solidFill>
                            <a:schemeClr val="tx1"/>
                          </a:solidFill>
                          <a:effectLst/>
                          <a:latin typeface="Calibri"/>
                        </a:rPr>
                        <a:t>(61)</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$130m</a:t>
                      </a:r>
                    </a:p>
                    <a:p>
                      <a:pPr algn="ctr" fontAlgn="b"/>
                      <a:r>
                        <a:rPr lang="en-US" sz="1400" b="0" i="0" u="none" strike="noStrike" dirty="0" smtClean="0">
                          <a:solidFill>
                            <a:schemeClr val="tx1"/>
                          </a:solidFill>
                          <a:effectLst/>
                          <a:latin typeface="Calibri"/>
                        </a:rPr>
                        <a:t>(40)</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N/A</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N/A</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r h="428904">
                <a:tc>
                  <a:txBody>
                    <a:bodyPr/>
                    <a:lstStyle/>
                    <a:p>
                      <a:pPr algn="l" fontAlgn="b"/>
                      <a:r>
                        <a:rPr lang="en-US" sz="1400" b="0" i="0" u="none" strike="noStrike" dirty="0">
                          <a:solidFill>
                            <a:schemeClr val="tx1"/>
                          </a:solidFill>
                          <a:effectLst/>
                          <a:latin typeface="Calibri"/>
                        </a:rPr>
                        <a:t>181 Jonesboro, 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$160m</a:t>
                      </a:r>
                    </a:p>
                    <a:p>
                      <a:pPr algn="ctr" fontAlgn="b"/>
                      <a:r>
                        <a:rPr lang="en-US" sz="1400" b="0" i="0" u="none" strike="noStrike" dirty="0" smtClean="0">
                          <a:solidFill>
                            <a:schemeClr val="tx1"/>
                          </a:solidFill>
                          <a:effectLst/>
                          <a:latin typeface="Calibri"/>
                        </a:rPr>
                        <a:t>(12)</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$85m</a:t>
                      </a:r>
                    </a:p>
                    <a:p>
                      <a:pPr algn="ctr" fontAlgn="b"/>
                      <a:r>
                        <a:rPr lang="en-US" sz="1400" b="0" i="0" u="none" strike="noStrike" dirty="0" smtClean="0">
                          <a:solidFill>
                            <a:schemeClr val="tx1"/>
                          </a:solidFill>
                          <a:effectLst/>
                          <a:latin typeface="Calibri"/>
                        </a:rPr>
                        <a:t>(12)</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N/A</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c>
                  <a:txBody>
                    <a:bodyPr/>
                    <a:lstStyle/>
                    <a:p>
                      <a:pPr algn="ctr" fontAlgn="b"/>
                      <a:r>
                        <a:rPr lang="en-US" sz="1400" b="0" i="0" u="none" strike="noStrike" dirty="0" smtClean="0">
                          <a:solidFill>
                            <a:schemeClr val="tx1"/>
                          </a:solidFill>
                          <a:effectLst/>
                          <a:latin typeface="Calibri"/>
                        </a:rPr>
                        <a:t>N/A</a:t>
                      </a:r>
                      <a:endParaRPr lang="en-US" sz="1400" b="0" i="0" u="none" strike="noStrike" dirty="0">
                        <a:solidFill>
                          <a:schemeClr val="tx1"/>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tcPr>
                </a:tc>
              </a:tr>
            </a:tbl>
          </a:graphicData>
        </a:graphic>
      </p:graphicFrame>
      <p:sp>
        <p:nvSpPr>
          <p:cNvPr id="5" name="TextBox 4"/>
          <p:cNvSpPr txBox="1"/>
          <p:nvPr/>
        </p:nvSpPr>
        <p:spPr>
          <a:xfrm>
            <a:off x="1676400" y="6172200"/>
            <a:ext cx="7162800" cy="457200"/>
          </a:xfrm>
          <a:prstGeom prst="rect">
            <a:avLst/>
          </a:prstGeom>
          <a:noFill/>
        </p:spPr>
        <p:txBody>
          <a:bodyPr wrap="square" rtlCol="0">
            <a:spAutoFit/>
          </a:bodyPr>
          <a:lstStyle/>
          <a:p>
            <a:r>
              <a:rPr lang="en-US" sz="1200" dirty="0" smtClean="0"/>
              <a:t>Data from Incentive Auction Opportunities Books Feb 2015</a:t>
            </a:r>
          </a:p>
          <a:p>
            <a:r>
              <a:rPr lang="en-US" sz="1200" dirty="0"/>
              <a:t>(xx) Data from Oct 2014 version of Incentive Auction </a:t>
            </a:r>
            <a:r>
              <a:rPr lang="en-US" sz="1200" dirty="0" smtClean="0"/>
              <a:t>Opportunities</a:t>
            </a:r>
            <a:endParaRPr lang="en-US" sz="1200" dirty="0"/>
          </a:p>
        </p:txBody>
      </p:sp>
    </p:spTree>
    <p:extLst>
      <p:ext uri="{BB962C8B-B14F-4D97-AF65-F5344CB8AC3E}">
        <p14:creationId xmlns:p14="http://schemas.microsoft.com/office/powerpoint/2010/main" val="299220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smtClean="0"/>
              <a:t>Partial Economic Areas (PEA)</a:t>
            </a:r>
            <a:endParaRPr lang="en-US" sz="44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2153818"/>
            <a:ext cx="5410200" cy="369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6188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229600" cy="487362"/>
          </a:xfrm>
        </p:spPr>
        <p:txBody>
          <a:bodyPr>
            <a:normAutofit/>
          </a:bodyPr>
          <a:lstStyle/>
          <a:p>
            <a:pPr algn="l"/>
            <a:r>
              <a:rPr lang="en-US" sz="2400" b="1" dirty="0" smtClean="0"/>
              <a:t>Market Context – Changing Industry Paradigms</a:t>
            </a:r>
            <a:endParaRPr lang="en-US" sz="2400" b="1" dirty="0"/>
          </a:p>
        </p:txBody>
      </p:sp>
      <p:sp>
        <p:nvSpPr>
          <p:cNvPr id="3" name="Content Placeholder 2"/>
          <p:cNvSpPr>
            <a:spLocks noGrp="1"/>
          </p:cNvSpPr>
          <p:nvPr>
            <p:ph idx="1"/>
          </p:nvPr>
        </p:nvSpPr>
        <p:spPr>
          <a:xfrm>
            <a:off x="228600" y="1600200"/>
            <a:ext cx="1188720" cy="1143000"/>
          </a:xfrm>
          <a:solidFill>
            <a:schemeClr val="accent1">
              <a:lumMod val="75000"/>
            </a:schemeClr>
          </a:solidFill>
          <a:ln>
            <a:solidFill>
              <a:schemeClr val="bg1"/>
            </a:solidFill>
          </a:ln>
        </p:spPr>
        <p:txBody>
          <a:bodyPr anchor="ctr">
            <a:normAutofit/>
          </a:bodyPr>
          <a:lstStyle/>
          <a:p>
            <a:pPr marL="0" indent="0">
              <a:buNone/>
            </a:pPr>
            <a:r>
              <a:rPr lang="en-US" sz="1200" b="1" dirty="0" smtClean="0">
                <a:solidFill>
                  <a:schemeClr val="bg1"/>
                </a:solidFill>
              </a:rPr>
              <a:t>Operator consolidation</a:t>
            </a:r>
            <a:endParaRPr lang="en-US" sz="1200" b="1" dirty="0">
              <a:solidFill>
                <a:schemeClr val="bg1"/>
              </a:solidFill>
            </a:endParaRPr>
          </a:p>
        </p:txBody>
      </p:sp>
      <p:sp>
        <p:nvSpPr>
          <p:cNvPr id="7" name="Heptagon 6"/>
          <p:cNvSpPr/>
          <p:nvPr/>
        </p:nvSpPr>
        <p:spPr>
          <a:xfrm>
            <a:off x="152400" y="1524000"/>
            <a:ext cx="342900" cy="381000"/>
          </a:xfrm>
          <a:prstGeom prst="heptagon">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8" name="Content Placeholder 2"/>
          <p:cNvSpPr txBox="1">
            <a:spLocks/>
          </p:cNvSpPr>
          <p:nvPr/>
        </p:nvSpPr>
        <p:spPr>
          <a:xfrm>
            <a:off x="228600" y="3124200"/>
            <a:ext cx="1188720" cy="1600200"/>
          </a:xfrm>
          <a:prstGeom prst="rect">
            <a:avLst/>
          </a:prstGeom>
          <a:solidFill>
            <a:schemeClr val="accent1">
              <a:lumMod val="75000"/>
            </a:schemeClr>
          </a:solidFill>
          <a:ln>
            <a:solidFill>
              <a:schemeClr val="bg1"/>
            </a:solid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b="1" dirty="0" smtClean="0">
                <a:solidFill>
                  <a:schemeClr val="bg1"/>
                </a:solidFill>
              </a:rPr>
              <a:t>Convergence in multiple dimensions</a:t>
            </a:r>
            <a:endParaRPr lang="en-US" sz="1400" b="1" dirty="0">
              <a:solidFill>
                <a:schemeClr val="bg1"/>
              </a:solidFill>
            </a:endParaRPr>
          </a:p>
        </p:txBody>
      </p:sp>
      <p:sp>
        <p:nvSpPr>
          <p:cNvPr id="9" name="Heptagon 8"/>
          <p:cNvSpPr/>
          <p:nvPr/>
        </p:nvSpPr>
        <p:spPr>
          <a:xfrm>
            <a:off x="152400" y="2895600"/>
            <a:ext cx="342900" cy="381000"/>
          </a:xfrm>
          <a:prstGeom prst="heptagon">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0" name="Content Placeholder 2"/>
          <p:cNvSpPr txBox="1">
            <a:spLocks/>
          </p:cNvSpPr>
          <p:nvPr/>
        </p:nvSpPr>
        <p:spPr>
          <a:xfrm>
            <a:off x="228600" y="5105400"/>
            <a:ext cx="1188720" cy="1066800"/>
          </a:xfrm>
          <a:prstGeom prst="rect">
            <a:avLst/>
          </a:prstGeom>
          <a:solidFill>
            <a:schemeClr val="accent1">
              <a:lumMod val="75000"/>
            </a:schemeClr>
          </a:solidFill>
          <a:ln>
            <a:solidFill>
              <a:schemeClr val="bg1"/>
            </a:solidFill>
          </a:ln>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b="1" dirty="0" smtClean="0">
                <a:solidFill>
                  <a:schemeClr val="bg1"/>
                </a:solidFill>
              </a:rPr>
              <a:t>Cloud</a:t>
            </a:r>
            <a:endParaRPr lang="en-US" sz="1600" b="1" dirty="0">
              <a:solidFill>
                <a:schemeClr val="bg1"/>
              </a:solidFill>
            </a:endParaRPr>
          </a:p>
        </p:txBody>
      </p:sp>
      <p:sp>
        <p:nvSpPr>
          <p:cNvPr id="11" name="Heptagon 10"/>
          <p:cNvSpPr/>
          <p:nvPr/>
        </p:nvSpPr>
        <p:spPr>
          <a:xfrm>
            <a:off x="152400" y="4876800"/>
            <a:ext cx="342900" cy="381000"/>
          </a:xfrm>
          <a:prstGeom prst="heptagon">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13" name="TextBox 12"/>
          <p:cNvSpPr txBox="1"/>
          <p:nvPr/>
        </p:nvSpPr>
        <p:spPr>
          <a:xfrm>
            <a:off x="1676400" y="1759803"/>
            <a:ext cx="4343400" cy="830997"/>
          </a:xfrm>
          <a:prstGeom prst="rect">
            <a:avLst/>
          </a:prstGeom>
          <a:noFill/>
        </p:spPr>
        <p:txBody>
          <a:bodyPr wrap="square" rtlCol="0">
            <a:spAutoFit/>
          </a:bodyPr>
          <a:lstStyle/>
          <a:p>
            <a:pPr marL="285750" indent="-285750" algn="l">
              <a:buFont typeface="Arial" panose="020B0604020202020204" pitchFamily="34" charset="0"/>
              <a:buChar char="•"/>
            </a:pPr>
            <a:r>
              <a:rPr lang="en-US" sz="1200" dirty="0" smtClean="0"/>
              <a:t>Telcos around the world consolidating both in-country and globally</a:t>
            </a:r>
          </a:p>
          <a:p>
            <a:pPr marL="285750" indent="-285750" algn="l">
              <a:buFont typeface="Arial" panose="020B0604020202020204" pitchFamily="34" charset="0"/>
              <a:buChar char="•"/>
            </a:pPr>
            <a:r>
              <a:rPr lang="en-US" sz="1200" dirty="0" smtClean="0"/>
              <a:t>Increased network sharing activities</a:t>
            </a:r>
          </a:p>
          <a:p>
            <a:pPr marL="285750" indent="-285750" algn="l">
              <a:buFont typeface="Arial" panose="020B0604020202020204" pitchFamily="34" charset="0"/>
              <a:buChar char="•"/>
            </a:pPr>
            <a:r>
              <a:rPr lang="en-US" sz="1200" dirty="0" smtClean="0"/>
              <a:t>Expanding to quad-play</a:t>
            </a:r>
            <a:endParaRPr lang="en-US" sz="1200" dirty="0"/>
          </a:p>
        </p:txBody>
      </p:sp>
      <p:sp>
        <p:nvSpPr>
          <p:cNvPr id="14" name="TextBox 13"/>
          <p:cNvSpPr txBox="1"/>
          <p:nvPr/>
        </p:nvSpPr>
        <p:spPr>
          <a:xfrm>
            <a:off x="1676400" y="3263205"/>
            <a:ext cx="4343400" cy="1384995"/>
          </a:xfrm>
          <a:prstGeom prst="rect">
            <a:avLst/>
          </a:prstGeom>
          <a:noFill/>
        </p:spPr>
        <p:txBody>
          <a:bodyPr wrap="square" rtlCol="0">
            <a:spAutoFit/>
          </a:bodyPr>
          <a:lstStyle/>
          <a:p>
            <a:pPr marL="285750" indent="-285750" algn="l">
              <a:buFont typeface="Arial" panose="020B0604020202020204" pitchFamily="34" charset="0"/>
              <a:buChar char="•"/>
            </a:pPr>
            <a:r>
              <a:rPr lang="en-US" sz="1200" dirty="0" smtClean="0"/>
              <a:t>Ubiquitous broadband</a:t>
            </a:r>
          </a:p>
          <a:p>
            <a:pPr marL="285750" indent="-285750" algn="l">
              <a:buFont typeface="Arial" panose="020B0604020202020204" pitchFamily="34" charset="0"/>
              <a:buChar char="•"/>
            </a:pPr>
            <a:r>
              <a:rPr lang="en-US" sz="1200" dirty="0" smtClean="0"/>
              <a:t>Cloud / IP networking convergence</a:t>
            </a:r>
          </a:p>
          <a:p>
            <a:pPr marL="285750" indent="-285750" algn="l">
              <a:buFont typeface="Arial" panose="020B0604020202020204" pitchFamily="34" charset="0"/>
              <a:buChar char="•"/>
            </a:pPr>
            <a:r>
              <a:rPr lang="en-US" sz="1200" dirty="0" smtClean="0"/>
              <a:t>Converging:</a:t>
            </a:r>
          </a:p>
          <a:p>
            <a:pPr marL="742950" lvl="1" indent="-285750" algn="l">
              <a:buFont typeface="Arial" panose="020B0604020202020204" pitchFamily="34" charset="0"/>
              <a:buChar char="•"/>
            </a:pPr>
            <a:r>
              <a:rPr lang="en-US" sz="1200" dirty="0" smtClean="0"/>
              <a:t>Networks (all IP</a:t>
            </a:r>
          </a:p>
          <a:p>
            <a:pPr marL="742950" lvl="1" indent="-285750" algn="l">
              <a:buFont typeface="Arial" panose="020B0604020202020204" pitchFamily="34" charset="0"/>
              <a:buChar char="•"/>
            </a:pPr>
            <a:r>
              <a:rPr lang="en-US" sz="1200" dirty="0" smtClean="0"/>
              <a:t>Products (quad play)</a:t>
            </a:r>
          </a:p>
          <a:p>
            <a:pPr marL="742950" lvl="1" indent="-285750" algn="l">
              <a:buFont typeface="Arial" panose="020B0604020202020204" pitchFamily="34" charset="0"/>
              <a:buChar char="•"/>
            </a:pPr>
            <a:r>
              <a:rPr lang="en-US" sz="1200" dirty="0" smtClean="0"/>
              <a:t>Experiences (multiple screens &amp; applications)</a:t>
            </a:r>
            <a:endParaRPr lang="en-US" sz="1200" dirty="0"/>
          </a:p>
        </p:txBody>
      </p:sp>
      <p:sp>
        <p:nvSpPr>
          <p:cNvPr id="15" name="TextBox 14"/>
          <p:cNvSpPr txBox="1"/>
          <p:nvPr/>
        </p:nvSpPr>
        <p:spPr>
          <a:xfrm>
            <a:off x="1676400" y="5105400"/>
            <a:ext cx="4343400" cy="1015663"/>
          </a:xfrm>
          <a:prstGeom prst="rect">
            <a:avLst/>
          </a:prstGeom>
          <a:noFill/>
        </p:spPr>
        <p:txBody>
          <a:bodyPr wrap="square" rtlCol="0">
            <a:spAutoFit/>
          </a:bodyPr>
          <a:lstStyle/>
          <a:p>
            <a:pPr marL="285750" indent="-285750" algn="l">
              <a:buFont typeface="Arial" panose="020B0604020202020204" pitchFamily="34" charset="0"/>
              <a:buChar char="•"/>
            </a:pPr>
            <a:r>
              <a:rPr lang="en-US" sz="1200" dirty="0" smtClean="0"/>
              <a:t>Faster time to market</a:t>
            </a:r>
          </a:p>
          <a:p>
            <a:pPr marL="285750" indent="-285750" algn="l">
              <a:buFont typeface="Arial" panose="020B0604020202020204" pitchFamily="34" charset="0"/>
              <a:buChar char="•"/>
            </a:pPr>
            <a:r>
              <a:rPr lang="en-US" sz="1200" dirty="0" smtClean="0"/>
              <a:t>Increased efficiency and scalability with automation</a:t>
            </a:r>
          </a:p>
          <a:p>
            <a:pPr marL="285750" indent="-285750" algn="l">
              <a:buFont typeface="Arial" panose="020B0604020202020204" pitchFamily="34" charset="0"/>
              <a:buChar char="•"/>
            </a:pPr>
            <a:r>
              <a:rPr lang="en-US" sz="1200" dirty="0" smtClean="0"/>
              <a:t>Enablement for Internet of Things and Industrial Internet</a:t>
            </a:r>
            <a:endParaRPr lang="en-US" sz="1200" dirty="0"/>
          </a:p>
        </p:txBody>
      </p:sp>
      <p:sp>
        <p:nvSpPr>
          <p:cNvPr id="16" name="Pentagon 15"/>
          <p:cNvSpPr/>
          <p:nvPr/>
        </p:nvSpPr>
        <p:spPr>
          <a:xfrm>
            <a:off x="6096000" y="2514600"/>
            <a:ext cx="381000" cy="2895600"/>
          </a:xfrm>
          <a:prstGeom prst="homePlate">
            <a:avLst>
              <a:gd name="adj" fmla="val 5944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p:cNvSpPr txBox="1">
            <a:spLocks/>
          </p:cNvSpPr>
          <p:nvPr/>
        </p:nvSpPr>
        <p:spPr>
          <a:xfrm>
            <a:off x="6858000" y="1828800"/>
            <a:ext cx="1905000" cy="457200"/>
          </a:xfrm>
          <a:prstGeom prst="rect">
            <a:avLst/>
          </a:prstGeom>
          <a:noFill/>
        </p:spPr>
        <p:txBody>
          <a:bodyPr vert="horz" lIns="91440" tIns="45720" rIns="91440" bIns="45720" rtlCol="0" anchor="ct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600" b="1" dirty="0" smtClean="0"/>
              <a:t>Equipment vendors – what will it take to win?</a:t>
            </a:r>
            <a:endParaRPr lang="en-US" sz="1600" b="1" dirty="0"/>
          </a:p>
        </p:txBody>
      </p:sp>
      <p:sp>
        <p:nvSpPr>
          <p:cNvPr id="18" name="Content Placeholder 2"/>
          <p:cNvSpPr txBox="1">
            <a:spLocks/>
          </p:cNvSpPr>
          <p:nvPr/>
        </p:nvSpPr>
        <p:spPr>
          <a:xfrm>
            <a:off x="6858000" y="2209800"/>
            <a:ext cx="1828800" cy="914400"/>
          </a:xfrm>
          <a:prstGeom prst="rect">
            <a:avLst/>
          </a:prstGeom>
          <a:solidFill>
            <a:schemeClr val="tx2">
              <a:lumMod val="40000"/>
              <a:lumOff val="60000"/>
            </a:schemeClr>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smtClean="0">
                <a:solidFill>
                  <a:schemeClr val="bg1"/>
                </a:solidFill>
              </a:rPr>
              <a:t>Scale and breadth of technology capabilities</a:t>
            </a:r>
            <a:endParaRPr lang="en-US" sz="1600" b="1" dirty="0">
              <a:solidFill>
                <a:schemeClr val="bg1"/>
              </a:solidFill>
            </a:endParaRPr>
          </a:p>
        </p:txBody>
      </p:sp>
      <p:sp>
        <p:nvSpPr>
          <p:cNvPr id="19" name="Content Placeholder 2"/>
          <p:cNvSpPr txBox="1">
            <a:spLocks/>
          </p:cNvSpPr>
          <p:nvPr/>
        </p:nvSpPr>
        <p:spPr>
          <a:xfrm>
            <a:off x="6858000" y="3276600"/>
            <a:ext cx="1828800" cy="914400"/>
          </a:xfrm>
          <a:prstGeom prst="rect">
            <a:avLst/>
          </a:prstGeom>
          <a:solidFill>
            <a:schemeClr val="accent4">
              <a:lumMod val="75000"/>
            </a:schemeClr>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smtClean="0">
                <a:solidFill>
                  <a:schemeClr val="bg1"/>
                </a:solidFill>
              </a:rPr>
              <a:t>Integrated IP access and cloud</a:t>
            </a:r>
            <a:endParaRPr lang="en-US" sz="1600" b="1" dirty="0">
              <a:solidFill>
                <a:schemeClr val="bg1"/>
              </a:solidFill>
            </a:endParaRPr>
          </a:p>
        </p:txBody>
      </p:sp>
      <p:sp>
        <p:nvSpPr>
          <p:cNvPr id="20" name="Content Placeholder 2"/>
          <p:cNvSpPr txBox="1">
            <a:spLocks/>
          </p:cNvSpPr>
          <p:nvPr/>
        </p:nvSpPr>
        <p:spPr>
          <a:xfrm>
            <a:off x="6858000" y="4343400"/>
            <a:ext cx="1828800" cy="914400"/>
          </a:xfrm>
          <a:prstGeom prst="rect">
            <a:avLst/>
          </a:prstGeom>
          <a:solidFill>
            <a:srgbClr val="00B0F0"/>
          </a:solidFill>
        </p:spPr>
        <p:txBody>
          <a:bodyPr vert="horz" lIns="91440" tIns="45720" rIns="91440" bIns="45720" rtlCol="0" anchor="ct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smtClean="0">
                <a:solidFill>
                  <a:schemeClr val="bg1"/>
                </a:solidFill>
              </a:rPr>
              <a:t>Next-generation fixed &amp; mobile broadband access portfolio</a:t>
            </a:r>
            <a:endParaRPr lang="en-US" sz="1600" b="1" dirty="0">
              <a:solidFill>
                <a:schemeClr val="bg1"/>
              </a:solidFill>
            </a:endParaRPr>
          </a:p>
        </p:txBody>
      </p:sp>
      <p:sp>
        <p:nvSpPr>
          <p:cNvPr id="21" name="Content Placeholder 2"/>
          <p:cNvSpPr txBox="1">
            <a:spLocks/>
          </p:cNvSpPr>
          <p:nvPr/>
        </p:nvSpPr>
        <p:spPr>
          <a:xfrm>
            <a:off x="6858000" y="5410200"/>
            <a:ext cx="1828800" cy="914400"/>
          </a:xfrm>
          <a:prstGeom prst="rect">
            <a:avLst/>
          </a:prstGeom>
          <a:solidFill>
            <a:schemeClr val="bg1">
              <a:lumMod val="50000"/>
            </a:schemeClr>
          </a:solidFill>
        </p:spPr>
        <p:txBody>
          <a:bodyPr vert="horz" lIns="91440" tIns="45720" rIns="91440" bIns="45720" rtlCol="0" anchor="ct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smtClean="0">
                <a:solidFill>
                  <a:schemeClr val="bg1"/>
                </a:solidFill>
              </a:rPr>
              <a:t>Unique end-to-end services portfolio with low-cost delivery &amp; execution model</a:t>
            </a:r>
            <a:endParaRPr lang="en-US" sz="1600" b="1" dirty="0">
              <a:solidFill>
                <a:schemeClr val="bg1"/>
              </a:solidFill>
            </a:endParaRPr>
          </a:p>
        </p:txBody>
      </p:sp>
    </p:spTree>
    <p:extLst>
      <p:ext uri="{BB962C8B-B14F-4D97-AF65-F5344CB8AC3E}">
        <p14:creationId xmlns:p14="http://schemas.microsoft.com/office/powerpoint/2010/main" val="4652230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400" dirty="0" smtClean="0"/>
              <a:t>What Is Left To Do?</a:t>
            </a:r>
            <a:endParaRPr lang="en-US" sz="4400" dirty="0"/>
          </a:p>
        </p:txBody>
      </p:sp>
      <p:sp>
        <p:nvSpPr>
          <p:cNvPr id="7" name="Content Placeholder 6"/>
          <p:cNvSpPr>
            <a:spLocks noGrp="1"/>
          </p:cNvSpPr>
          <p:nvPr>
            <p:ph idx="1"/>
          </p:nvPr>
        </p:nvSpPr>
        <p:spPr/>
        <p:txBody>
          <a:bodyPr/>
          <a:lstStyle/>
          <a:p>
            <a:endParaRPr lang="en-US" dirty="0" smtClean="0"/>
          </a:p>
          <a:p>
            <a:endParaRPr lang="en-US" b="1" dirty="0">
              <a:solidFill>
                <a:schemeClr val="bg1"/>
              </a:solidFill>
            </a:endParaRPr>
          </a:p>
          <a:p>
            <a:endParaRPr lang="en-US" b="1" dirty="0">
              <a:solidFill>
                <a:schemeClr val="bg1"/>
              </a:solidFill>
            </a:endParaRPr>
          </a:p>
        </p:txBody>
      </p:sp>
      <p:sp>
        <p:nvSpPr>
          <p:cNvPr id="8" name="TextBox 7"/>
          <p:cNvSpPr txBox="1"/>
          <p:nvPr/>
        </p:nvSpPr>
        <p:spPr>
          <a:xfrm>
            <a:off x="457200" y="1752599"/>
            <a:ext cx="6553200" cy="4570482"/>
          </a:xfrm>
          <a:prstGeom prst="rect">
            <a:avLst/>
          </a:prstGeom>
          <a:noFill/>
        </p:spPr>
        <p:txBody>
          <a:bodyPr wrap="square" rtlCol="0">
            <a:spAutoFit/>
          </a:bodyPr>
          <a:lstStyle/>
          <a:p>
            <a:pPr marL="274320" indent="-274320" algn="l">
              <a:spcAft>
                <a:spcPts val="1800"/>
              </a:spcAft>
              <a:buFont typeface="Wingdings" panose="05000000000000000000" pitchFamily="2" charset="2"/>
              <a:buChar char="Ø"/>
            </a:pPr>
            <a:r>
              <a:rPr lang="en-US" sz="2400" b="1" dirty="0" smtClean="0">
                <a:solidFill>
                  <a:schemeClr val="bg1"/>
                </a:solidFill>
              </a:rPr>
              <a:t>FCC to finish the rules (Aug/Sept)</a:t>
            </a:r>
          </a:p>
          <a:p>
            <a:pPr marL="274320" indent="-274320" algn="l">
              <a:spcAft>
                <a:spcPts val="1800"/>
              </a:spcAft>
              <a:buFont typeface="Wingdings" panose="05000000000000000000" pitchFamily="2" charset="2"/>
              <a:buChar char="Ø"/>
            </a:pPr>
            <a:r>
              <a:rPr lang="en-US" sz="2400" b="1" dirty="0" smtClean="0">
                <a:solidFill>
                  <a:schemeClr val="bg1"/>
                </a:solidFill>
              </a:rPr>
              <a:t>Application process begins (this Fall)</a:t>
            </a:r>
          </a:p>
          <a:p>
            <a:pPr marL="274320" indent="-274320" algn="l">
              <a:spcAft>
                <a:spcPts val="1800"/>
              </a:spcAft>
              <a:buFont typeface="Wingdings" panose="05000000000000000000" pitchFamily="2" charset="2"/>
              <a:buChar char="Ø"/>
            </a:pPr>
            <a:r>
              <a:rPr lang="en-US" sz="2400" b="1" dirty="0" smtClean="0">
                <a:solidFill>
                  <a:schemeClr val="bg1"/>
                </a:solidFill>
              </a:rPr>
              <a:t>Determine which PEA’s to bid in/partner</a:t>
            </a:r>
          </a:p>
          <a:p>
            <a:pPr marL="274320" indent="-274320" algn="l">
              <a:spcAft>
                <a:spcPts val="1800"/>
              </a:spcAft>
              <a:buFont typeface="Wingdings" panose="05000000000000000000" pitchFamily="2" charset="2"/>
              <a:buChar char="Ø"/>
            </a:pPr>
            <a:r>
              <a:rPr lang="en-US" sz="2400" b="1" dirty="0" smtClean="0">
                <a:solidFill>
                  <a:schemeClr val="bg1"/>
                </a:solidFill>
              </a:rPr>
              <a:t>Determine value of license and build out costs</a:t>
            </a:r>
          </a:p>
          <a:p>
            <a:pPr marL="274320" indent="-274320" algn="l">
              <a:spcAft>
                <a:spcPts val="1800"/>
              </a:spcAft>
              <a:buFont typeface="Wingdings" panose="05000000000000000000" pitchFamily="2" charset="2"/>
              <a:buChar char="Ø"/>
            </a:pPr>
            <a:r>
              <a:rPr lang="en-US" sz="2400" b="1" dirty="0" smtClean="0">
                <a:solidFill>
                  <a:schemeClr val="bg1"/>
                </a:solidFill>
              </a:rPr>
              <a:t>Follow the FCC rules closely</a:t>
            </a:r>
          </a:p>
          <a:p>
            <a:pPr marL="274320" indent="-274320" algn="l">
              <a:spcAft>
                <a:spcPts val="1800"/>
              </a:spcAft>
              <a:buFont typeface="Wingdings" panose="05000000000000000000" pitchFamily="2" charset="2"/>
              <a:buChar char="Ø"/>
            </a:pPr>
            <a:r>
              <a:rPr lang="en-US" sz="2400" b="1" dirty="0" smtClean="0">
                <a:solidFill>
                  <a:schemeClr val="bg1"/>
                </a:solidFill>
              </a:rPr>
              <a:t>Expect early to mid 2016 auction</a:t>
            </a:r>
          </a:p>
        </p:txBody>
      </p:sp>
    </p:spTree>
    <p:extLst>
      <p:ext uri="{BB962C8B-B14F-4D97-AF65-F5344CB8AC3E}">
        <p14:creationId xmlns:p14="http://schemas.microsoft.com/office/powerpoint/2010/main" val="2299217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gn="ctr">
              <a:buNone/>
            </a:pPr>
            <a:r>
              <a:rPr lang="en-US" sz="2800" dirty="0" smtClean="0">
                <a:latin typeface="Times New Roman" panose="02020603050405020304" pitchFamily="18" charset="0"/>
                <a:cs typeface="Times New Roman" panose="02020603050405020304" pitchFamily="18" charset="0"/>
              </a:rPr>
              <a:t>Gary Beikmann</a:t>
            </a:r>
          </a:p>
          <a:p>
            <a:pPr marL="0" indent="0" algn="ctr">
              <a:buNone/>
            </a:pPr>
            <a:r>
              <a:rPr lang="en-US" sz="2800" dirty="0" smtClean="0">
                <a:latin typeface="Times New Roman" panose="02020603050405020304" pitchFamily="18" charset="0"/>
                <a:cs typeface="Times New Roman" panose="02020603050405020304" pitchFamily="18" charset="0"/>
              </a:rPr>
              <a:t>Monte R. Lee &amp; Company</a:t>
            </a:r>
          </a:p>
          <a:p>
            <a:pPr marL="0" indent="0" algn="ctr">
              <a:buNone/>
            </a:pPr>
            <a:endParaRPr lang="en-US" dirty="0" smtClean="0"/>
          </a:p>
          <a:p>
            <a:pPr marL="0" indent="0" algn="ctr">
              <a:buNone/>
            </a:pPr>
            <a:endParaRPr lang="en-US" dirty="0"/>
          </a:p>
          <a:p>
            <a:pPr marL="0" indent="0" algn="ctr">
              <a:buNone/>
            </a:pPr>
            <a:r>
              <a:rPr lang="en-US" sz="2400" dirty="0" smtClean="0">
                <a:latin typeface="Times New Roman" panose="02020603050405020304" pitchFamily="18" charset="0"/>
                <a:cs typeface="Times New Roman" panose="02020603050405020304" pitchFamily="18" charset="0"/>
              </a:rPr>
              <a:t>Consulting Engineers</a:t>
            </a:r>
          </a:p>
          <a:p>
            <a:pPr marL="0" indent="0" algn="ctr">
              <a:buNone/>
            </a:pPr>
            <a:r>
              <a:rPr lang="en-US" sz="2400" dirty="0" smtClean="0">
                <a:latin typeface="Times New Roman" panose="02020603050405020304" pitchFamily="18" charset="0"/>
                <a:cs typeface="Times New Roman" panose="02020603050405020304" pitchFamily="18" charset="0"/>
              </a:rPr>
              <a:t>Oklahoma City, OK  73116</a:t>
            </a:r>
          </a:p>
          <a:p>
            <a:pPr marL="0" indent="0" algn="ctr">
              <a:buNone/>
            </a:pPr>
            <a:r>
              <a:rPr lang="en-US" sz="2400" dirty="0" smtClean="0">
                <a:latin typeface="Times New Roman" panose="02020603050405020304" pitchFamily="18" charset="0"/>
                <a:cs typeface="Times New Roman" panose="02020603050405020304" pitchFamily="18" charset="0"/>
              </a:rPr>
              <a:t>Phone: 405-842-2405</a:t>
            </a:r>
          </a:p>
          <a:p>
            <a:pPr marL="0" indent="0" algn="ctr">
              <a:buNone/>
            </a:pPr>
            <a:r>
              <a:rPr lang="en-US" sz="2400" dirty="0" smtClean="0">
                <a:latin typeface="Times New Roman" panose="02020603050405020304" pitchFamily="18" charset="0"/>
                <a:cs typeface="Times New Roman" panose="02020603050405020304" pitchFamily="18" charset="0"/>
                <a:hlinkClick r:id="rId2"/>
              </a:rPr>
              <a:t>gbeikmann@mrleng.com</a:t>
            </a:r>
            <a:r>
              <a:rPr lang="en-US" dirty="0" smtClean="0"/>
              <a:t> </a:t>
            </a:r>
            <a:endParaRPr lang="en-US" dirty="0"/>
          </a:p>
        </p:txBody>
      </p:sp>
      <p:sp>
        <p:nvSpPr>
          <p:cNvPr id="5" name="Title 4"/>
          <p:cNvSpPr>
            <a:spLocks noGrp="1"/>
          </p:cNvSpPr>
          <p:nvPr>
            <p:ph type="title"/>
          </p:nvPr>
        </p:nvSpPr>
        <p:spPr/>
        <p:txBody>
          <a:bodyPr>
            <a:noAutofit/>
          </a:bodyPr>
          <a:lstStyle/>
          <a:p>
            <a:r>
              <a:rPr lang="en-US" sz="5400" dirty="0" smtClean="0"/>
              <a:t>Thank You</a:t>
            </a:r>
            <a:endParaRPr lang="en-US" sz="5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4000" dirty="0" smtClean="0"/>
              <a:t>What Is the Definition of Broadband?</a:t>
            </a:r>
            <a:endParaRPr lang="en-US" sz="4000" dirty="0"/>
          </a:p>
        </p:txBody>
      </p:sp>
      <p:sp>
        <p:nvSpPr>
          <p:cNvPr id="5" name="TextBox 4"/>
          <p:cNvSpPr txBox="1"/>
          <p:nvPr/>
        </p:nvSpPr>
        <p:spPr>
          <a:xfrm>
            <a:off x="457200" y="1828800"/>
            <a:ext cx="8229600" cy="3416320"/>
          </a:xfrm>
          <a:prstGeom prst="rect">
            <a:avLst/>
          </a:prstGeom>
          <a:noFill/>
        </p:spPr>
        <p:txBody>
          <a:bodyPr wrap="square" rtlCol="0">
            <a:spAutoFit/>
          </a:bodyPr>
          <a:lstStyle/>
          <a:p>
            <a:pPr algn="l">
              <a:lnSpc>
                <a:spcPct val="150000"/>
              </a:lnSpc>
            </a:pPr>
            <a:r>
              <a:rPr lang="en-US" sz="2800" dirty="0" smtClean="0">
                <a:solidFill>
                  <a:schemeClr val="bg1"/>
                </a:solidFill>
              </a:rPr>
              <a:t>2014 Farm Bill</a:t>
            </a:r>
          </a:p>
          <a:p>
            <a:pPr marL="548640" indent="-365760" algn="l">
              <a:lnSpc>
                <a:spcPct val="150000"/>
              </a:lnSpc>
              <a:buFont typeface="Arial" panose="020B0604020202020204" pitchFamily="34" charset="0"/>
              <a:buChar char="•"/>
            </a:pPr>
            <a:r>
              <a:rPr lang="en-US" sz="2800" dirty="0" smtClean="0">
                <a:solidFill>
                  <a:schemeClr val="bg1"/>
                </a:solidFill>
              </a:rPr>
              <a:t>4 Mbps downstream</a:t>
            </a:r>
          </a:p>
          <a:p>
            <a:pPr marL="548640" indent="-365760" algn="l">
              <a:lnSpc>
                <a:spcPct val="150000"/>
              </a:lnSpc>
              <a:buFont typeface="Arial" panose="020B0604020202020204" pitchFamily="34" charset="0"/>
              <a:buChar char="•"/>
            </a:pPr>
            <a:r>
              <a:rPr lang="en-US" sz="2800" dirty="0" smtClean="0">
                <a:solidFill>
                  <a:schemeClr val="bg1"/>
                </a:solidFill>
              </a:rPr>
              <a:t>1 Mbps upstream</a:t>
            </a:r>
          </a:p>
          <a:p>
            <a:pPr marL="548640" indent="-365760" algn="l">
              <a:lnSpc>
                <a:spcPct val="150000"/>
              </a:lnSpc>
              <a:buFont typeface="Arial" panose="020B0604020202020204" pitchFamily="34" charset="0"/>
              <a:buChar char="•"/>
            </a:pPr>
            <a:r>
              <a:rPr lang="en-US" sz="2800" dirty="0" smtClean="0">
                <a:solidFill>
                  <a:schemeClr val="bg1"/>
                </a:solidFill>
              </a:rPr>
              <a:t>Reviewed by USDA once every two years</a:t>
            </a:r>
          </a:p>
          <a:p>
            <a:pPr marL="285750" indent="-285750" algn="l">
              <a:buFont typeface="Arial" panose="020B0604020202020204" pitchFamily="34" charset="0"/>
              <a:buChar char="•"/>
            </a:pPr>
            <a:endParaRPr lang="en-US" dirty="0"/>
          </a:p>
          <a:p>
            <a:pPr algn="l"/>
            <a:endParaRPr lang="en-US" dirty="0" smtClean="0"/>
          </a:p>
          <a:p>
            <a:pPr marL="285750" indent="-285750">
              <a:buFont typeface="Arial" panose="020B0604020202020204" pitchFamily="34" charset="0"/>
              <a:buChar char="•"/>
            </a:pPr>
            <a:endParaRPr lang="en-US" dirty="0" smtClean="0"/>
          </a:p>
        </p:txBody>
      </p:sp>
    </p:spTree>
    <p:extLst>
      <p:ext uri="{BB962C8B-B14F-4D97-AF65-F5344CB8AC3E}">
        <p14:creationId xmlns:p14="http://schemas.microsoft.com/office/powerpoint/2010/main" val="3771422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42900" y="209553"/>
            <a:ext cx="8458200" cy="1009647"/>
          </a:xfrm>
        </p:spPr>
        <p:txBody>
          <a:bodyPr>
            <a:noAutofit/>
          </a:bodyPr>
          <a:lstStyle/>
          <a:p>
            <a:r>
              <a:rPr lang="en-US" sz="3200" dirty="0" smtClean="0"/>
              <a:t>RUS Broadband Access Loans &amp; Loan Guarantee Program</a:t>
            </a:r>
            <a:endParaRPr lang="en-US" sz="3200" dirty="0"/>
          </a:p>
        </p:txBody>
      </p:sp>
      <p:sp>
        <p:nvSpPr>
          <p:cNvPr id="2" name="Content Placeholder 1"/>
          <p:cNvSpPr>
            <a:spLocks noGrp="1"/>
          </p:cNvSpPr>
          <p:nvPr>
            <p:ph type="subTitle" idx="1"/>
          </p:nvPr>
        </p:nvSpPr>
        <p:spPr>
          <a:xfrm>
            <a:off x="228600" y="1600200"/>
            <a:ext cx="5867400" cy="4572000"/>
          </a:xfrm>
          <a:ln>
            <a:noFill/>
          </a:ln>
        </p:spPr>
        <p:txBody>
          <a:bodyPr anchor="t">
            <a:normAutofit fontScale="92500" lnSpcReduction="20000"/>
          </a:bodyPr>
          <a:lstStyle/>
          <a:p>
            <a:pPr algn="l">
              <a:spcBef>
                <a:spcPts val="0"/>
              </a:spcBef>
              <a:buFont typeface="Wingdings" panose="05000000000000000000" pitchFamily="2" charset="2"/>
              <a:buChar char="Ø"/>
            </a:pPr>
            <a:r>
              <a:rPr lang="en-US" dirty="0" smtClean="0">
                <a:effectLst/>
              </a:rPr>
              <a:t>Interim Regulation Published</a:t>
            </a:r>
          </a:p>
          <a:p>
            <a:pPr lvl="1" algn="l">
              <a:spcBef>
                <a:spcPts val="0"/>
              </a:spcBef>
              <a:spcAft>
                <a:spcPts val="1200"/>
              </a:spcAft>
              <a:buFont typeface="Wingdings" panose="05000000000000000000" pitchFamily="2" charset="2"/>
              <a:buChar char="Ø"/>
            </a:pPr>
            <a:r>
              <a:rPr lang="en-US" sz="2400" b="1" dirty="0" smtClean="0">
                <a:solidFill>
                  <a:schemeClr val="bg1"/>
                </a:solidFill>
              </a:rPr>
              <a:t> July 30, 2015</a:t>
            </a:r>
          </a:p>
          <a:p>
            <a:pPr algn="l">
              <a:spcBef>
                <a:spcPts val="0"/>
              </a:spcBef>
              <a:buFont typeface="Wingdings" panose="05000000000000000000" pitchFamily="2" charset="2"/>
              <a:buChar char="Ø"/>
            </a:pPr>
            <a:r>
              <a:rPr lang="en-US" dirty="0" smtClean="0">
                <a:effectLst/>
              </a:rPr>
              <a:t>2015 Application Window Closes</a:t>
            </a:r>
            <a:endParaRPr lang="en-US" dirty="0">
              <a:effectLst/>
            </a:endParaRPr>
          </a:p>
          <a:p>
            <a:pPr lvl="1" algn="l">
              <a:spcBef>
                <a:spcPts val="0"/>
              </a:spcBef>
              <a:spcAft>
                <a:spcPts val="1200"/>
              </a:spcAft>
              <a:buFont typeface="Wingdings" panose="05000000000000000000" pitchFamily="2" charset="2"/>
              <a:buChar char="Ø"/>
            </a:pPr>
            <a:r>
              <a:rPr lang="en-US" sz="2400" b="1" dirty="0">
                <a:solidFill>
                  <a:schemeClr val="bg1"/>
                </a:solidFill>
              </a:rPr>
              <a:t> </a:t>
            </a:r>
            <a:r>
              <a:rPr lang="en-US" sz="2400" b="1" dirty="0" smtClean="0">
                <a:solidFill>
                  <a:schemeClr val="bg1"/>
                </a:solidFill>
              </a:rPr>
              <a:t>September </a:t>
            </a:r>
            <a:r>
              <a:rPr lang="en-US" sz="2400" b="1" dirty="0">
                <a:solidFill>
                  <a:schemeClr val="bg1"/>
                </a:solidFill>
              </a:rPr>
              <a:t>30, </a:t>
            </a:r>
            <a:r>
              <a:rPr lang="en-US" sz="2400" b="1" dirty="0" smtClean="0">
                <a:solidFill>
                  <a:schemeClr val="bg1"/>
                </a:solidFill>
              </a:rPr>
              <a:t>2015</a:t>
            </a:r>
          </a:p>
          <a:p>
            <a:pPr algn="l">
              <a:spcBef>
                <a:spcPts val="0"/>
              </a:spcBef>
              <a:buFont typeface="Wingdings" panose="05000000000000000000" pitchFamily="2" charset="2"/>
              <a:buChar char="Ø"/>
            </a:pPr>
            <a:r>
              <a:rPr lang="en-US" dirty="0" smtClean="0">
                <a:effectLst/>
              </a:rPr>
              <a:t>Round One – Max Loan Amount</a:t>
            </a:r>
            <a:endParaRPr lang="en-US" dirty="0">
              <a:effectLst/>
            </a:endParaRPr>
          </a:p>
          <a:p>
            <a:pPr lvl="1" algn="l">
              <a:spcBef>
                <a:spcPts val="0"/>
              </a:spcBef>
              <a:spcAft>
                <a:spcPts val="1200"/>
              </a:spcAft>
              <a:buFont typeface="Wingdings" panose="05000000000000000000" pitchFamily="2" charset="2"/>
              <a:buChar char="Ø"/>
            </a:pPr>
            <a:r>
              <a:rPr lang="en-US" sz="2400" b="1" dirty="0">
                <a:solidFill>
                  <a:schemeClr val="bg1"/>
                </a:solidFill>
              </a:rPr>
              <a:t> </a:t>
            </a:r>
            <a:r>
              <a:rPr lang="en-US" sz="2400" b="1" dirty="0" smtClean="0">
                <a:solidFill>
                  <a:schemeClr val="bg1"/>
                </a:solidFill>
              </a:rPr>
              <a:t>$20,000,000</a:t>
            </a:r>
            <a:endParaRPr lang="en-US" sz="2400" b="1" dirty="0">
              <a:solidFill>
                <a:schemeClr val="bg1"/>
              </a:solidFill>
            </a:endParaRPr>
          </a:p>
          <a:p>
            <a:pPr algn="l">
              <a:spcBef>
                <a:spcPts val="0"/>
              </a:spcBef>
              <a:buFont typeface="Wingdings" panose="05000000000000000000" pitchFamily="2" charset="2"/>
              <a:buChar char="Ø"/>
            </a:pPr>
            <a:r>
              <a:rPr lang="en-US" dirty="0" smtClean="0">
                <a:effectLst/>
              </a:rPr>
              <a:t>Broadband Lending Speed</a:t>
            </a:r>
            <a:endParaRPr lang="en-US" dirty="0">
              <a:effectLst/>
            </a:endParaRPr>
          </a:p>
          <a:p>
            <a:pPr lvl="1" algn="l">
              <a:spcBef>
                <a:spcPts val="0"/>
              </a:spcBef>
              <a:buFont typeface="Wingdings" panose="05000000000000000000" pitchFamily="2" charset="2"/>
              <a:buChar char="Ø"/>
            </a:pPr>
            <a:r>
              <a:rPr lang="en-US" sz="2400" b="1" dirty="0">
                <a:solidFill>
                  <a:schemeClr val="bg1"/>
                </a:solidFill>
              </a:rPr>
              <a:t> </a:t>
            </a:r>
            <a:r>
              <a:rPr lang="en-US" sz="2400" b="1" dirty="0" smtClean="0">
                <a:solidFill>
                  <a:schemeClr val="bg1"/>
                </a:solidFill>
              </a:rPr>
              <a:t>25 Mbps downstream</a:t>
            </a:r>
          </a:p>
          <a:p>
            <a:pPr lvl="1" algn="l">
              <a:spcBef>
                <a:spcPts val="0"/>
              </a:spcBef>
              <a:spcAft>
                <a:spcPts val="1200"/>
              </a:spcAft>
              <a:buFont typeface="Wingdings" panose="05000000000000000000" pitchFamily="2" charset="2"/>
              <a:buChar char="Ø"/>
            </a:pPr>
            <a:r>
              <a:rPr lang="en-US" sz="2400" b="1" dirty="0" smtClean="0">
                <a:solidFill>
                  <a:schemeClr val="bg1"/>
                </a:solidFill>
              </a:rPr>
              <a:t>3 Mbps upstream</a:t>
            </a:r>
          </a:p>
          <a:p>
            <a:pPr lvl="1" algn="l">
              <a:spcBef>
                <a:spcPts val="0"/>
              </a:spcBef>
              <a:spcAft>
                <a:spcPts val="1200"/>
              </a:spcAft>
            </a:pPr>
            <a:endParaRPr lang="en-US" sz="2400" b="1" dirty="0" smtClean="0">
              <a:solidFill>
                <a:schemeClr val="bg1"/>
              </a:solidFill>
            </a:endParaRPr>
          </a:p>
          <a:p>
            <a:pPr marL="0" lvl="1" algn="l">
              <a:spcBef>
                <a:spcPts val="0"/>
              </a:spcBef>
              <a:spcAft>
                <a:spcPts val="1200"/>
              </a:spcAft>
            </a:pPr>
            <a:r>
              <a:rPr lang="en-US" sz="2200" b="1" dirty="0" smtClean="0">
                <a:solidFill>
                  <a:schemeClr val="bg1"/>
                </a:solidFill>
              </a:rPr>
              <a:t>15% of the households in the Proposed Funded Service Area (PFSA) must be unserved.</a:t>
            </a:r>
            <a:endParaRPr lang="en-US" sz="2200" b="1" dirty="0">
              <a:solidFill>
                <a:schemeClr val="bg1"/>
              </a:solidFill>
            </a:endParaRPr>
          </a:p>
          <a:p>
            <a:pPr lvl="1" algn="l">
              <a:lnSpc>
                <a:spcPct val="150000"/>
              </a:lnSpc>
              <a:spcBef>
                <a:spcPts val="0"/>
              </a:spcBef>
              <a:buFont typeface="Wingdings" panose="05000000000000000000" pitchFamily="2" charset="2"/>
              <a:buChar char="Ø"/>
            </a:pPr>
            <a:endParaRPr lang="en-US" b="1" dirty="0">
              <a:solidFill>
                <a:schemeClr val="bg1"/>
              </a:solidFill>
            </a:endParaRPr>
          </a:p>
          <a:p>
            <a:pPr lvl="1" algn="l">
              <a:lnSpc>
                <a:spcPct val="150000"/>
              </a:lnSpc>
              <a:spcBef>
                <a:spcPts val="0"/>
              </a:spcBef>
              <a:buFont typeface="Wingdings" panose="05000000000000000000" pitchFamily="2" charset="2"/>
              <a:buChar char="Ø"/>
            </a:pPr>
            <a:endParaRPr lang="en-US" b="1" dirty="0" smtClean="0">
              <a:solidFill>
                <a:schemeClr val="bg1"/>
              </a:solidFill>
            </a:endParaRPr>
          </a:p>
          <a:p>
            <a:pPr algn="l">
              <a:lnSpc>
                <a:spcPct val="150000"/>
              </a:lnSpc>
              <a:buFont typeface="Wingdings" panose="05000000000000000000" pitchFamily="2" charset="2"/>
              <a:buChar char="Ø"/>
            </a:pPr>
            <a:endParaRPr lang="en-US" sz="2400" b="1" dirty="0" smtClean="0"/>
          </a:p>
          <a:p>
            <a:pPr>
              <a:lnSpc>
                <a:spcPct val="150000"/>
              </a:lnSpc>
            </a:pPr>
            <a:endParaRPr lang="en-US" sz="1600" b="1" dirty="0"/>
          </a:p>
        </p:txBody>
      </p:sp>
    </p:spTree>
    <p:extLst>
      <p:ext uri="{BB962C8B-B14F-4D97-AF65-F5344CB8AC3E}">
        <p14:creationId xmlns:p14="http://schemas.microsoft.com/office/powerpoint/2010/main" val="2631270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8600" y="209553"/>
            <a:ext cx="8686800" cy="1009647"/>
          </a:xfrm>
        </p:spPr>
        <p:txBody>
          <a:bodyPr>
            <a:normAutofit/>
          </a:bodyPr>
          <a:lstStyle/>
          <a:p>
            <a:r>
              <a:rPr lang="en-US" sz="4400" dirty="0" smtClean="0"/>
              <a:t>BRS / EBS SPECTRUM</a:t>
            </a:r>
            <a:endParaRPr lang="en-US" sz="4400" dirty="0"/>
          </a:p>
        </p:txBody>
      </p:sp>
      <p:sp>
        <p:nvSpPr>
          <p:cNvPr id="2" name="Content Placeholder 1"/>
          <p:cNvSpPr>
            <a:spLocks noGrp="1"/>
          </p:cNvSpPr>
          <p:nvPr>
            <p:ph idx="1"/>
          </p:nvPr>
        </p:nvSpPr>
        <p:spPr/>
        <p:txBody>
          <a:bodyPr/>
          <a:lstStyle/>
          <a:p>
            <a:r>
              <a:rPr lang="en-US" dirty="0" smtClean="0"/>
              <a:t>Pre-Transition Band Plan</a:t>
            </a:r>
          </a:p>
          <a:p>
            <a:endParaRPr lang="en-US" dirty="0"/>
          </a:p>
          <a:p>
            <a:r>
              <a:rPr lang="en-US" dirty="0" smtClean="0"/>
              <a:t>Post Transition Band Plan</a:t>
            </a:r>
          </a:p>
          <a:p>
            <a:endParaRPr lang="en-US" dirty="0"/>
          </a:p>
          <a:p>
            <a:pPr marL="0" indent="0" algn="ctr">
              <a:buNone/>
            </a:pPr>
            <a:r>
              <a:rPr lang="en-US" dirty="0" smtClean="0"/>
              <a:t>(Band Plan 41)</a:t>
            </a:r>
            <a:endParaRPr lang="en-US" dirty="0"/>
          </a:p>
        </p:txBody>
      </p:sp>
    </p:spTree>
    <p:extLst>
      <p:ext uri="{BB962C8B-B14F-4D97-AF65-F5344CB8AC3E}">
        <p14:creationId xmlns:p14="http://schemas.microsoft.com/office/powerpoint/2010/main" val="2076937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sz="4000" dirty="0" smtClean="0"/>
              <a:t>BRS / EBS BAND PLANS</a:t>
            </a:r>
            <a:endParaRPr lang="en-US" sz="40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501023"/>
            <a:ext cx="7772400" cy="4842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3200" dirty="0" smtClean="0"/>
              <a:t>Oklahoma MMDS ITFS Background</a:t>
            </a:r>
            <a:endParaRPr lang="en-US" sz="3200" dirty="0"/>
          </a:p>
        </p:txBody>
      </p:sp>
      <p:sp>
        <p:nvSpPr>
          <p:cNvPr id="5" name="Content Placeholder 1"/>
          <p:cNvSpPr>
            <a:spLocks noGrp="1"/>
          </p:cNvSpPr>
          <p:nvPr>
            <p:ph idx="1"/>
          </p:nvPr>
        </p:nvSpPr>
        <p:spPr/>
        <p:txBody>
          <a:bodyPr>
            <a:normAutofit fontScale="92500" lnSpcReduction="10000"/>
          </a:bodyPr>
          <a:lstStyle/>
          <a:p>
            <a:pPr>
              <a:lnSpc>
                <a:spcPct val="110000"/>
              </a:lnSpc>
              <a:buFont typeface="Wingdings" panose="05000000000000000000" pitchFamily="2" charset="2"/>
              <a:buChar char="Ø"/>
            </a:pPr>
            <a:r>
              <a:rPr lang="en-US" sz="2400" b="1" dirty="0" smtClean="0"/>
              <a:t>Oklahoma City </a:t>
            </a:r>
          </a:p>
          <a:p>
            <a:pPr lvl="1">
              <a:lnSpc>
                <a:spcPct val="110000"/>
              </a:lnSpc>
              <a:spcBef>
                <a:spcPts val="0"/>
              </a:spcBef>
              <a:spcAft>
                <a:spcPts val="1200"/>
              </a:spcAft>
              <a:buFont typeface="Wingdings" panose="05000000000000000000" pitchFamily="2" charset="2"/>
              <a:buChar char="Ø"/>
            </a:pPr>
            <a:r>
              <a:rPr lang="en-US" sz="2000" b="1" dirty="0" smtClean="0"/>
              <a:t>MDS 1 Channel – Pay TV / HBO</a:t>
            </a:r>
          </a:p>
          <a:p>
            <a:pPr>
              <a:lnSpc>
                <a:spcPct val="110000"/>
              </a:lnSpc>
              <a:buFont typeface="Wingdings" panose="05000000000000000000" pitchFamily="2" charset="2"/>
              <a:buChar char="Ø"/>
            </a:pPr>
            <a:r>
              <a:rPr lang="en-US" sz="2400" b="1" dirty="0" smtClean="0"/>
              <a:t>Tulsa</a:t>
            </a:r>
            <a:endParaRPr lang="en-US" sz="2400" b="1" dirty="0"/>
          </a:p>
          <a:p>
            <a:pPr lvl="1">
              <a:lnSpc>
                <a:spcPct val="110000"/>
              </a:lnSpc>
              <a:buFont typeface="Wingdings" panose="05000000000000000000" pitchFamily="2" charset="2"/>
              <a:buChar char="Ø"/>
            </a:pPr>
            <a:r>
              <a:rPr lang="en-US" sz="2000" b="1" dirty="0" smtClean="0"/>
              <a:t>MDS 1 &amp; 2 Channels</a:t>
            </a:r>
            <a:endParaRPr lang="en-US" sz="2000" b="1" dirty="0"/>
          </a:p>
          <a:p>
            <a:pPr lvl="2">
              <a:lnSpc>
                <a:spcPct val="110000"/>
              </a:lnSpc>
              <a:spcBef>
                <a:spcPts val="0"/>
              </a:spcBef>
              <a:spcAft>
                <a:spcPts val="1200"/>
              </a:spcAft>
              <a:buFont typeface="Wingdings" panose="05000000000000000000" pitchFamily="2" charset="2"/>
              <a:buChar char="Ø"/>
            </a:pPr>
            <a:endParaRPr lang="en-US" sz="1600" b="1" dirty="0" smtClean="0"/>
          </a:p>
          <a:p>
            <a:pPr marL="914400" lvl="2" indent="0">
              <a:lnSpc>
                <a:spcPct val="110000"/>
              </a:lnSpc>
              <a:spcBef>
                <a:spcPts val="0"/>
              </a:spcBef>
              <a:spcAft>
                <a:spcPts val="1200"/>
              </a:spcAft>
              <a:buNone/>
            </a:pPr>
            <a:endParaRPr lang="en-US" sz="1600" b="1" dirty="0" smtClean="0"/>
          </a:p>
          <a:p>
            <a:pPr lvl="1">
              <a:lnSpc>
                <a:spcPct val="110000"/>
              </a:lnSpc>
              <a:buFont typeface="Wingdings" panose="05000000000000000000" pitchFamily="2" charset="2"/>
              <a:buChar char="Ø"/>
            </a:pPr>
            <a:r>
              <a:rPr lang="en-US" sz="2000" b="1" dirty="0" smtClean="0"/>
              <a:t>MDS Channels</a:t>
            </a:r>
          </a:p>
          <a:p>
            <a:pPr lvl="2">
              <a:lnSpc>
                <a:spcPct val="110000"/>
              </a:lnSpc>
              <a:buFont typeface="Wingdings" panose="05000000000000000000" pitchFamily="2" charset="2"/>
              <a:buChar char="Ø"/>
            </a:pPr>
            <a:r>
              <a:rPr lang="en-US" sz="1600" b="1" dirty="0" smtClean="0"/>
              <a:t>Owned by various telcos and </a:t>
            </a:r>
            <a:br>
              <a:rPr lang="en-US" sz="1600" b="1" dirty="0" smtClean="0"/>
            </a:br>
            <a:r>
              <a:rPr lang="en-US" sz="1600" b="1" dirty="0" smtClean="0"/>
              <a:t>Rural Vision/Durant Oklahoma</a:t>
            </a:r>
          </a:p>
          <a:p>
            <a:pPr lvl="2">
              <a:lnSpc>
                <a:spcPct val="110000"/>
              </a:lnSpc>
              <a:buFont typeface="Wingdings" panose="05000000000000000000" pitchFamily="2" charset="2"/>
              <a:buChar char="Ø"/>
            </a:pPr>
            <a:endParaRPr lang="en-US" sz="1600" b="1" dirty="0"/>
          </a:p>
          <a:p>
            <a:pPr lvl="1">
              <a:lnSpc>
                <a:spcPct val="110000"/>
              </a:lnSpc>
              <a:buFont typeface="Wingdings" panose="05000000000000000000" pitchFamily="2" charset="2"/>
              <a:buChar char="Ø"/>
            </a:pPr>
            <a:r>
              <a:rPr lang="en-US" sz="2000" b="1" dirty="0" smtClean="0"/>
              <a:t>ITFS </a:t>
            </a:r>
            <a:r>
              <a:rPr lang="en-US" sz="2000" b="1" dirty="0"/>
              <a:t>Channels</a:t>
            </a:r>
          </a:p>
          <a:p>
            <a:pPr lvl="2">
              <a:lnSpc>
                <a:spcPct val="110000"/>
              </a:lnSpc>
              <a:buFont typeface="Wingdings" panose="05000000000000000000" pitchFamily="2" charset="2"/>
              <a:buChar char="Ø"/>
            </a:pPr>
            <a:r>
              <a:rPr lang="en-US" sz="1600" b="1" dirty="0"/>
              <a:t>Owned by </a:t>
            </a:r>
            <a:r>
              <a:rPr lang="en-US" sz="1600" b="1" dirty="0" smtClean="0"/>
              <a:t>educational entities</a:t>
            </a:r>
            <a:endParaRPr lang="en-US" sz="1600" b="1" dirty="0"/>
          </a:p>
          <a:p>
            <a:pPr lvl="2">
              <a:lnSpc>
                <a:spcPct val="110000"/>
              </a:lnSpc>
              <a:buFont typeface="Wingdings" panose="05000000000000000000" pitchFamily="2" charset="2"/>
              <a:buChar char="Ø"/>
            </a:pPr>
            <a:endParaRPr lang="en-US" sz="1600" b="1" dirty="0" smtClean="0"/>
          </a:p>
          <a:p>
            <a:pPr lvl="2">
              <a:lnSpc>
                <a:spcPct val="150000"/>
              </a:lnSpc>
              <a:buFont typeface="Wingdings" panose="05000000000000000000" pitchFamily="2" charset="2"/>
              <a:buChar char="Ø"/>
            </a:pPr>
            <a:endParaRPr lang="en-US" sz="1600" b="1" dirty="0" smtClean="0"/>
          </a:p>
          <a:p>
            <a:pPr lvl="2">
              <a:lnSpc>
                <a:spcPct val="150000"/>
              </a:lnSpc>
              <a:buFont typeface="Wingdings" panose="05000000000000000000" pitchFamily="2" charset="2"/>
              <a:buChar char="Ø"/>
            </a:pPr>
            <a:endParaRPr lang="en-US" sz="1600" b="1" dirty="0"/>
          </a:p>
        </p:txBody>
      </p:sp>
    </p:spTree>
    <p:extLst>
      <p:ext uri="{BB962C8B-B14F-4D97-AF65-F5344CB8AC3E}">
        <p14:creationId xmlns:p14="http://schemas.microsoft.com/office/powerpoint/2010/main" val="1140814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1028700" y="228600"/>
            <a:ext cx="7086600" cy="9144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2800" b="1" kern="120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stStyle>
          <a:p>
            <a:pPr fontAlgn="auto">
              <a:spcAft>
                <a:spcPts val="0"/>
              </a:spcAft>
            </a:pPr>
            <a:r>
              <a:rPr lang="en-US" sz="3200" dirty="0" smtClean="0"/>
              <a:t>Oklahoma Band 41 Background</a:t>
            </a:r>
            <a:endParaRPr lang="en-US" sz="3200" dirty="0"/>
          </a:p>
        </p:txBody>
      </p:sp>
      <p:sp>
        <p:nvSpPr>
          <p:cNvPr id="4" name="TextBox 3"/>
          <p:cNvSpPr txBox="1"/>
          <p:nvPr/>
        </p:nvSpPr>
        <p:spPr>
          <a:xfrm>
            <a:off x="533400" y="1828800"/>
            <a:ext cx="6172200" cy="4362733"/>
          </a:xfrm>
          <a:prstGeom prst="rect">
            <a:avLst/>
          </a:prstGeom>
          <a:noFill/>
        </p:spPr>
        <p:txBody>
          <a:bodyPr wrap="square" rtlCol="0">
            <a:spAutoFit/>
          </a:bodyPr>
          <a:lstStyle/>
          <a:p>
            <a:pPr marL="742950" lvl="1" indent="-285750" algn="l" eaLnBrk="1" fontAlgn="auto" hangingPunct="1">
              <a:lnSpc>
                <a:spcPct val="110000"/>
              </a:lnSpc>
              <a:spcBef>
                <a:spcPct val="20000"/>
              </a:spcBef>
              <a:spcAft>
                <a:spcPts val="0"/>
              </a:spcAft>
              <a:buClr>
                <a:prstClr val="white"/>
              </a:buClr>
              <a:buFont typeface="Wingdings" panose="05000000000000000000" pitchFamily="2" charset="2"/>
              <a:buChar char="Ø"/>
            </a:pPr>
            <a:r>
              <a:rPr lang="en-US" sz="2400" b="1" dirty="0" smtClean="0">
                <a:solidFill>
                  <a:prstClr val="white"/>
                </a:solidFill>
                <a:latin typeface="Arial" pitchFamily="34" charset="0"/>
                <a:cs typeface="Arial" pitchFamily="34" charset="0"/>
              </a:rPr>
              <a:t>BRS </a:t>
            </a:r>
            <a:r>
              <a:rPr lang="en-US" sz="2400" b="1" dirty="0">
                <a:solidFill>
                  <a:prstClr val="white"/>
                </a:solidFill>
                <a:latin typeface="Arial" pitchFamily="34" charset="0"/>
                <a:cs typeface="Arial" pitchFamily="34" charset="0"/>
              </a:rPr>
              <a:t>Channels</a:t>
            </a:r>
          </a:p>
          <a:p>
            <a:pPr marL="1143000" lvl="2" indent="-228600" algn="l" eaLnBrk="1" fontAlgn="auto" hangingPunct="1">
              <a:lnSpc>
                <a:spcPct val="110000"/>
              </a:lnSpc>
              <a:spcBef>
                <a:spcPct val="20000"/>
              </a:spcBef>
              <a:spcAft>
                <a:spcPts val="0"/>
              </a:spcAft>
              <a:buClr>
                <a:prstClr val="white"/>
              </a:buClr>
              <a:buFont typeface="Wingdings" panose="05000000000000000000" pitchFamily="2" charset="2"/>
              <a:buChar char="Ø"/>
            </a:pPr>
            <a:r>
              <a:rPr lang="en-US" sz="2000" b="1" dirty="0">
                <a:solidFill>
                  <a:prstClr val="white"/>
                </a:solidFill>
                <a:latin typeface="Arial" pitchFamily="34" charset="0"/>
                <a:cs typeface="Arial" pitchFamily="34" charset="0"/>
              </a:rPr>
              <a:t>Owned by </a:t>
            </a:r>
            <a:r>
              <a:rPr lang="en-US" sz="2000" b="1" dirty="0" smtClean="0">
                <a:solidFill>
                  <a:prstClr val="white"/>
                </a:solidFill>
                <a:latin typeface="Arial" pitchFamily="34" charset="0"/>
                <a:cs typeface="Arial" pitchFamily="34" charset="0"/>
              </a:rPr>
              <a:t>Sprint / Clearwire</a:t>
            </a:r>
            <a:endParaRPr lang="en-US" sz="2000" b="1" dirty="0">
              <a:solidFill>
                <a:prstClr val="white"/>
              </a:solidFill>
              <a:latin typeface="Arial" pitchFamily="34" charset="0"/>
              <a:cs typeface="Arial" pitchFamily="34" charset="0"/>
            </a:endParaRPr>
          </a:p>
          <a:p>
            <a:pPr marL="1143000" lvl="2" indent="-228600" algn="l" eaLnBrk="1" fontAlgn="auto" hangingPunct="1">
              <a:lnSpc>
                <a:spcPct val="110000"/>
              </a:lnSpc>
              <a:spcBef>
                <a:spcPct val="20000"/>
              </a:spcBef>
              <a:spcAft>
                <a:spcPts val="0"/>
              </a:spcAft>
              <a:buClr>
                <a:prstClr val="white"/>
              </a:buClr>
              <a:buFont typeface="Wingdings" panose="05000000000000000000" pitchFamily="2" charset="2"/>
              <a:buChar char="Ø"/>
            </a:pPr>
            <a:endParaRPr lang="en-US" sz="2000" b="1" dirty="0">
              <a:solidFill>
                <a:prstClr val="white"/>
              </a:solidFill>
              <a:latin typeface="Arial" pitchFamily="34" charset="0"/>
              <a:cs typeface="Arial" pitchFamily="34" charset="0"/>
            </a:endParaRPr>
          </a:p>
          <a:p>
            <a:pPr marL="742950" lvl="1" indent="-285750" algn="l" eaLnBrk="1" fontAlgn="auto" hangingPunct="1">
              <a:lnSpc>
                <a:spcPct val="110000"/>
              </a:lnSpc>
              <a:spcBef>
                <a:spcPct val="20000"/>
              </a:spcBef>
              <a:spcAft>
                <a:spcPts val="0"/>
              </a:spcAft>
              <a:buClr>
                <a:prstClr val="white"/>
              </a:buClr>
              <a:buFont typeface="Wingdings" panose="05000000000000000000" pitchFamily="2" charset="2"/>
              <a:buChar char="Ø"/>
            </a:pPr>
            <a:r>
              <a:rPr lang="en-US" sz="2400" b="1" dirty="0" smtClean="0">
                <a:solidFill>
                  <a:prstClr val="white"/>
                </a:solidFill>
                <a:latin typeface="Arial" pitchFamily="34" charset="0"/>
                <a:cs typeface="Arial" pitchFamily="34" charset="0"/>
              </a:rPr>
              <a:t>EBS </a:t>
            </a:r>
            <a:r>
              <a:rPr lang="en-US" sz="2400" b="1" dirty="0">
                <a:solidFill>
                  <a:prstClr val="white"/>
                </a:solidFill>
                <a:latin typeface="Arial" pitchFamily="34" charset="0"/>
                <a:cs typeface="Arial" pitchFamily="34" charset="0"/>
              </a:rPr>
              <a:t>Channels</a:t>
            </a:r>
          </a:p>
          <a:p>
            <a:pPr marL="1143000" lvl="2" indent="-228600" algn="l" eaLnBrk="1" fontAlgn="auto" hangingPunct="1">
              <a:lnSpc>
                <a:spcPct val="110000"/>
              </a:lnSpc>
              <a:spcBef>
                <a:spcPct val="20000"/>
              </a:spcBef>
              <a:spcAft>
                <a:spcPts val="0"/>
              </a:spcAft>
              <a:buClr>
                <a:prstClr val="white"/>
              </a:buClr>
              <a:buFont typeface="Wingdings" panose="05000000000000000000" pitchFamily="2" charset="2"/>
              <a:buChar char="Ø"/>
            </a:pPr>
            <a:r>
              <a:rPr lang="en-US" sz="2000" b="1" dirty="0" smtClean="0">
                <a:solidFill>
                  <a:prstClr val="white"/>
                </a:solidFill>
                <a:latin typeface="Arial" pitchFamily="34" charset="0"/>
                <a:cs typeface="Arial" pitchFamily="34" charset="0"/>
              </a:rPr>
              <a:t>Leased </a:t>
            </a:r>
            <a:r>
              <a:rPr lang="en-US" sz="2000" b="1" dirty="0">
                <a:solidFill>
                  <a:prstClr val="white"/>
                </a:solidFill>
                <a:latin typeface="Arial" pitchFamily="34" charset="0"/>
                <a:cs typeface="Arial" pitchFamily="34" charset="0"/>
              </a:rPr>
              <a:t>by Sprint / </a:t>
            </a:r>
            <a:r>
              <a:rPr lang="en-US" sz="2000" b="1" dirty="0" smtClean="0">
                <a:solidFill>
                  <a:prstClr val="white"/>
                </a:solidFill>
                <a:latin typeface="Arial" pitchFamily="34" charset="0"/>
                <a:cs typeface="Arial" pitchFamily="34" charset="0"/>
              </a:rPr>
              <a:t>Clearwire</a:t>
            </a:r>
          </a:p>
          <a:p>
            <a:pPr marL="1143000" lvl="2" indent="-228600" algn="l" eaLnBrk="1" fontAlgn="auto" hangingPunct="1">
              <a:lnSpc>
                <a:spcPct val="110000"/>
              </a:lnSpc>
              <a:spcBef>
                <a:spcPct val="20000"/>
              </a:spcBef>
              <a:spcAft>
                <a:spcPts val="0"/>
              </a:spcAft>
              <a:buClr>
                <a:prstClr val="white"/>
              </a:buClr>
              <a:buFont typeface="Wingdings" panose="05000000000000000000" pitchFamily="2" charset="2"/>
              <a:buChar char="Ø"/>
            </a:pPr>
            <a:endParaRPr lang="en-US" sz="2000" b="1" dirty="0">
              <a:solidFill>
                <a:prstClr val="white"/>
              </a:solidFill>
              <a:latin typeface="Arial" pitchFamily="34" charset="0"/>
              <a:cs typeface="Arial" pitchFamily="34" charset="0"/>
            </a:endParaRPr>
          </a:p>
          <a:p>
            <a:pPr marL="0" lvl="2" algn="l" eaLnBrk="1" fontAlgn="auto" hangingPunct="1">
              <a:lnSpc>
                <a:spcPct val="110000"/>
              </a:lnSpc>
              <a:spcBef>
                <a:spcPct val="20000"/>
              </a:spcBef>
              <a:spcAft>
                <a:spcPts val="0"/>
              </a:spcAft>
              <a:buClr>
                <a:prstClr val="white"/>
              </a:buClr>
            </a:pPr>
            <a:r>
              <a:rPr lang="en-US" sz="2000" b="1" i="1" dirty="0" smtClean="0">
                <a:solidFill>
                  <a:prstClr val="white"/>
                </a:solidFill>
                <a:latin typeface="Arial" pitchFamily="34" charset="0"/>
                <a:cs typeface="Arial" pitchFamily="34" charset="0"/>
              </a:rPr>
              <a:t>Note:</a:t>
            </a:r>
            <a:r>
              <a:rPr lang="en-US" sz="2000" b="1" dirty="0" smtClean="0">
                <a:solidFill>
                  <a:prstClr val="white"/>
                </a:solidFill>
                <a:latin typeface="Arial" pitchFamily="34" charset="0"/>
                <a:cs typeface="Arial" pitchFamily="34" charset="0"/>
              </a:rPr>
              <a:t> Sprint sold a 70% stake in their company to Softbank on July 10, 2013 for $21.6 Billion.  Softbank is a Japanese based telecommunications company.</a:t>
            </a:r>
            <a:endParaRPr lang="en-US" sz="2000" b="1" i="1" dirty="0">
              <a:solidFill>
                <a:prstClr val="white"/>
              </a:solidFill>
              <a:latin typeface="Arial" pitchFamily="34" charset="0"/>
              <a:cs typeface="Arial" pitchFamily="34" charset="0"/>
            </a:endParaRPr>
          </a:p>
          <a:p>
            <a:pPr marL="0" lvl="2" algn="l" eaLnBrk="1" fontAlgn="auto" hangingPunct="1">
              <a:lnSpc>
                <a:spcPct val="110000"/>
              </a:lnSpc>
              <a:spcBef>
                <a:spcPct val="20000"/>
              </a:spcBef>
              <a:spcAft>
                <a:spcPts val="0"/>
              </a:spcAft>
              <a:buClr>
                <a:prstClr val="white"/>
              </a:buClr>
            </a:pPr>
            <a:endParaRPr lang="en-US" sz="1500" b="1" dirty="0" smtClean="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319727243"/>
      </p:ext>
    </p:extLst>
  </p:cSld>
  <p:clrMapOvr>
    <a:masterClrMapping/>
  </p:clrMapOvr>
  <p:timing>
    <p:tnLst>
      <p:par>
        <p:cTn id="1" dur="indefinite" restart="never" nodeType="tmRoot"/>
      </p:par>
    </p:tnLst>
  </p:timing>
</p:sld>
</file>

<file path=ppt/theme/theme1.xml><?xml version="1.0" encoding="utf-8"?>
<a:theme xmlns:a="http://schemas.openxmlformats.org/drawingml/2006/main" name="MRL 2011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10693</TotalTime>
  <Words>1131</Words>
  <Application>Microsoft Office PowerPoint</Application>
  <PresentationFormat>On-screen Show (4:3)</PresentationFormat>
  <Paragraphs>226</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MRL 2011 THEME</vt:lpstr>
      <vt:lpstr>OPCA Meeting  Thursday October 1, 2015</vt:lpstr>
      <vt:lpstr>Scope to create seamless connectivity for people  and things wherever they are </vt:lpstr>
      <vt:lpstr>Market Context – Changing Industry Paradigms</vt:lpstr>
      <vt:lpstr>What Is the Definition of Broadband?</vt:lpstr>
      <vt:lpstr>RUS Broadband Access Loans &amp; Loan Guarantee Program</vt:lpstr>
      <vt:lpstr>BRS / EBS SPECTRUM</vt:lpstr>
      <vt:lpstr>BRS / EBS BAND PLANS</vt:lpstr>
      <vt:lpstr>Oklahoma MMDS ITFS Background</vt:lpstr>
      <vt:lpstr>PowerPoint Presentation</vt:lpstr>
      <vt:lpstr>PowerPoint Presentation</vt:lpstr>
      <vt:lpstr>PowerPoint Presentation</vt:lpstr>
      <vt:lpstr>PowerPoint Presentation</vt:lpstr>
      <vt:lpstr>Typical System Options</vt:lpstr>
      <vt:lpstr>PowerPoint Presentation</vt:lpstr>
      <vt:lpstr>3.65 Spectrum Migration (Mini Cell Technology)</vt:lpstr>
      <vt:lpstr>Grandfathered Operation and Transition</vt:lpstr>
      <vt:lpstr>Fixed Base Stations</vt:lpstr>
      <vt:lpstr>PowerPoint Presentation</vt:lpstr>
      <vt:lpstr>Spectrum Access System (SAS)</vt:lpstr>
      <vt:lpstr>Priority Access License</vt:lpstr>
      <vt:lpstr>600 MHz AUCTION UPDATE</vt:lpstr>
      <vt:lpstr>600 MHz Broadcast TV Spectrum Auction</vt:lpstr>
      <vt:lpstr>PowerPoint Presentation</vt:lpstr>
      <vt:lpstr>PowerPoint Presentation</vt:lpstr>
      <vt:lpstr>PowerPoint Presentation</vt:lpstr>
      <vt:lpstr>PowerPoint Presentation</vt:lpstr>
      <vt:lpstr>PowerPoint Presentation</vt:lpstr>
      <vt:lpstr>It is all about the money! FCC’s Proposed Opening Bid Prices</vt:lpstr>
      <vt:lpstr>Partial Economic Areas (PEA)</vt:lpstr>
      <vt:lpstr>What Is Left To Do?</vt:lpstr>
      <vt:lpstr>Thank You</vt:lpstr>
    </vt:vector>
  </TitlesOfParts>
  <Company>Monte R. Lee &amp;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Wireless Session  Satellite Services &amp; Emerging Competitive Technologies</dc:title>
  <dc:creator>Kathy Douglas</dc:creator>
  <cp:lastModifiedBy>Kathy Lawton</cp:lastModifiedBy>
  <cp:revision>371</cp:revision>
  <cp:lastPrinted>2015-09-30T21:01:42Z</cp:lastPrinted>
  <dcterms:created xsi:type="dcterms:W3CDTF">2006-03-30T15:04:39Z</dcterms:created>
  <dcterms:modified xsi:type="dcterms:W3CDTF">2015-09-30T21:08:00Z</dcterms:modified>
</cp:coreProperties>
</file>