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81" r:id="rId1"/>
  </p:sldMasterIdLst>
  <p:notesMasterIdLst>
    <p:notesMasterId r:id="rId19"/>
  </p:notesMasterIdLst>
  <p:handoutMasterIdLst>
    <p:handoutMasterId r:id="rId20"/>
  </p:handoutMasterIdLst>
  <p:sldIdLst>
    <p:sldId id="256" r:id="rId2"/>
    <p:sldId id="402" r:id="rId3"/>
    <p:sldId id="361" r:id="rId4"/>
    <p:sldId id="378" r:id="rId5"/>
    <p:sldId id="380" r:id="rId6"/>
    <p:sldId id="367" r:id="rId7"/>
    <p:sldId id="400" r:id="rId8"/>
    <p:sldId id="364" r:id="rId9"/>
    <p:sldId id="403" r:id="rId10"/>
    <p:sldId id="349" r:id="rId11"/>
    <p:sldId id="360" r:id="rId12"/>
    <p:sldId id="405" r:id="rId13"/>
    <p:sldId id="381" r:id="rId14"/>
    <p:sldId id="404" r:id="rId15"/>
    <p:sldId id="350" r:id="rId16"/>
    <p:sldId id="362" r:id="rId17"/>
    <p:sldId id="363" r:id="rId18"/>
  </p:sldIdLst>
  <p:sldSz cx="9144000" cy="6858000" type="screen4x3"/>
  <p:notesSz cx="9296400" cy="70104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ECFF"/>
    <a:srgbClr val="000000"/>
    <a:srgbClr val="619428"/>
    <a:srgbClr val="FFFF99"/>
    <a:srgbClr val="FFCC66"/>
    <a:srgbClr val="66FF33"/>
    <a:srgbClr val="CC3300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99" autoAdjust="0"/>
    <p:restoredTop sz="94737" autoAdjust="0"/>
  </p:normalViewPr>
  <p:slideViewPr>
    <p:cSldViewPr>
      <p:cViewPr>
        <p:scale>
          <a:sx n="110" d="100"/>
          <a:sy n="110" d="100"/>
        </p:scale>
        <p:origin x="-164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1" d="100"/>
          <a:sy n="71" d="100"/>
        </p:scale>
        <p:origin x="-1578" y="-96"/>
      </p:cViewPr>
      <p:guideLst>
        <p:guide orient="horz" pos="2208"/>
        <p:guide pos="292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46524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4029075" cy="352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65" tIns="45983" rIns="91965" bIns="45983" numCol="1" anchor="t" anchorCtr="0" compatLnSpc="1">
            <a:prstTxWarp prst="textNoShape">
              <a:avLst/>
            </a:prstTxWarp>
          </a:bodyPr>
          <a:lstStyle>
            <a:lvl1pPr algn="l" defTabSz="919043" eaLnBrk="1" hangingPunct="1">
              <a:defRPr sz="11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264152" y="0"/>
            <a:ext cx="4030663" cy="352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65" tIns="45983" rIns="91965" bIns="45983" numCol="1" anchor="t" anchorCtr="0" compatLnSpc="1">
            <a:prstTxWarp prst="textNoShape">
              <a:avLst/>
            </a:prstTxWarp>
          </a:bodyPr>
          <a:lstStyle>
            <a:lvl1pPr algn="r" defTabSz="919043" eaLnBrk="1" hangingPunct="1">
              <a:defRPr sz="11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0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95600" y="527050"/>
            <a:ext cx="3505200" cy="26289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8691" y="3329940"/>
            <a:ext cx="7439025" cy="3154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65" tIns="45983" rIns="91965" bIns="4598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6658257"/>
            <a:ext cx="4029075" cy="35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65" tIns="45983" rIns="91965" bIns="45983" numCol="1" anchor="b" anchorCtr="0" compatLnSpc="1">
            <a:prstTxWarp prst="textNoShape">
              <a:avLst/>
            </a:prstTxWarp>
          </a:bodyPr>
          <a:lstStyle>
            <a:lvl1pPr algn="l" defTabSz="919043" eaLnBrk="1" hangingPunct="1">
              <a:defRPr sz="11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264152" y="6658257"/>
            <a:ext cx="4030663" cy="35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65" tIns="45983" rIns="91965" bIns="45983" numCol="1" anchor="b" anchorCtr="0" compatLnSpc="1">
            <a:prstTxWarp prst="textNoShape">
              <a:avLst/>
            </a:prstTxWarp>
          </a:bodyPr>
          <a:lstStyle>
            <a:lvl1pPr algn="r" defTabSz="919043" eaLnBrk="1" hangingPunct="1">
              <a:defRPr sz="1100">
                <a:latin typeface="Arial" charset="0"/>
              </a:defRPr>
            </a:lvl1pPr>
          </a:lstStyle>
          <a:p>
            <a:pPr>
              <a:defRPr/>
            </a:pPr>
            <a:fld id="{E2002513-FC3D-464E-A360-32641A14C2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18732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7428"/>
            <a:fld id="{3F4622F0-566F-4EFE-A33F-1FCE340AB82E}" type="slidenum">
              <a:rPr lang="en-US" smtClean="0"/>
              <a:pPr defTabSz="917428"/>
              <a:t>1</a:t>
            </a:fld>
            <a:endParaRPr lang="en-US" dirty="0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4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8.jpe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0.jpe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5" Type="http://schemas.openxmlformats.org/officeDocument/2006/relationships/image" Target="../media/image4.jpeg"/><Relationship Id="rId4" Type="http://schemas.openxmlformats.org/officeDocument/2006/relationships/image" Target="../media/image10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jpeg"/><Relationship Id="rId5" Type="http://schemas.openxmlformats.org/officeDocument/2006/relationships/image" Target="../media/image23.jpeg"/><Relationship Id="rId4" Type="http://schemas.openxmlformats.org/officeDocument/2006/relationships/image" Target="../media/image1.jpe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5" Type="http://schemas.openxmlformats.org/officeDocument/2006/relationships/image" Target="../media/image16.jpeg"/><Relationship Id="rId4" Type="http://schemas.openxmlformats.org/officeDocument/2006/relationships/image" Target="../media/image11.jpe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jpeg"/><Relationship Id="rId5" Type="http://schemas.openxmlformats.org/officeDocument/2006/relationships/image" Target="../media/image18.jpeg"/><Relationship Id="rId4" Type="http://schemas.openxmlformats.org/officeDocument/2006/relationships/image" Target="../media/image19.jpe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6.jpeg"/><Relationship Id="rId5" Type="http://schemas.openxmlformats.org/officeDocument/2006/relationships/image" Target="../media/image11.jpeg"/><Relationship Id="rId4" Type="http://schemas.openxmlformats.org/officeDocument/2006/relationships/image" Target="../media/image18.jpe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jpeg"/><Relationship Id="rId5" Type="http://schemas.openxmlformats.org/officeDocument/2006/relationships/image" Target="../media/image38.jpeg"/><Relationship Id="rId4" Type="http://schemas.openxmlformats.org/officeDocument/2006/relationships/image" Target="../media/image7.jpe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2.jpeg"/><Relationship Id="rId5" Type="http://schemas.openxmlformats.org/officeDocument/2006/relationships/image" Target="../media/image11.jpeg"/><Relationship Id="rId4" Type="http://schemas.openxmlformats.org/officeDocument/2006/relationships/image" Target="../media/image41.jpe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jpeg"/><Relationship Id="rId5" Type="http://schemas.openxmlformats.org/officeDocument/2006/relationships/image" Target="../media/image36.jpeg"/><Relationship Id="rId4" Type="http://schemas.openxmlformats.org/officeDocument/2006/relationships/image" Target="../media/image45.jpe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jpeg"/><Relationship Id="rId5" Type="http://schemas.openxmlformats.org/officeDocument/2006/relationships/image" Target="../media/image5.jpeg"/><Relationship Id="rId4" Type="http://schemas.openxmlformats.org/officeDocument/2006/relationships/image" Target="../media/image48.jpe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jpe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jpe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jpeg"/><Relationship Id="rId5" Type="http://schemas.openxmlformats.org/officeDocument/2006/relationships/image" Target="../media/image21.jpeg"/><Relationship Id="rId4" Type="http://schemas.openxmlformats.org/officeDocument/2006/relationships/image" Target="../media/image41.jpe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jpeg"/><Relationship Id="rId5" Type="http://schemas.openxmlformats.org/officeDocument/2006/relationships/image" Target="../media/image21.jpeg"/><Relationship Id="rId4" Type="http://schemas.openxmlformats.org/officeDocument/2006/relationships/image" Target="../media/image41.jpe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jpeg"/><Relationship Id="rId5" Type="http://schemas.openxmlformats.org/officeDocument/2006/relationships/image" Target="../media/image5.jpeg"/><Relationship Id="rId4" Type="http://schemas.openxmlformats.org/officeDocument/2006/relationships/image" Target="../media/image54.jpe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5.jpeg"/><Relationship Id="rId5" Type="http://schemas.openxmlformats.org/officeDocument/2006/relationships/image" Target="../media/image36.jpeg"/><Relationship Id="rId4" Type="http://schemas.openxmlformats.org/officeDocument/2006/relationships/image" Target="../media/image45.jpe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jpe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jpe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jpe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1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jpe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jpeg"/><Relationship Id="rId5" Type="http://schemas.openxmlformats.org/officeDocument/2006/relationships/image" Target="../media/image49.jpeg"/><Relationship Id="rId4" Type="http://schemas.openxmlformats.org/officeDocument/2006/relationships/image" Target="../media/image7.jpe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jpeg"/><Relationship Id="rId5" Type="http://schemas.openxmlformats.org/officeDocument/2006/relationships/image" Target="../media/image16.jpeg"/><Relationship Id="rId4" Type="http://schemas.openxmlformats.org/officeDocument/2006/relationships/image" Target="../media/image12.jpe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jpeg"/><Relationship Id="rId5" Type="http://schemas.openxmlformats.org/officeDocument/2006/relationships/image" Target="../media/image70.jpeg"/><Relationship Id="rId4" Type="http://schemas.openxmlformats.org/officeDocument/2006/relationships/image" Target="../media/image12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jpeg"/><Relationship Id="rId5" Type="http://schemas.openxmlformats.org/officeDocument/2006/relationships/image" Target="../media/image16.jpeg"/><Relationship Id="rId4" Type="http://schemas.openxmlformats.org/officeDocument/2006/relationships/image" Target="../media/image12.jpe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7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jpeg"/><Relationship Id="rId5" Type="http://schemas.openxmlformats.org/officeDocument/2006/relationships/image" Target="../media/image23.jpeg"/><Relationship Id="rId4" Type="http://schemas.openxmlformats.org/officeDocument/2006/relationships/image" Target="../media/image1.jpe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7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jpeg"/><Relationship Id="rId5" Type="http://schemas.openxmlformats.org/officeDocument/2006/relationships/image" Target="../media/image16.jpeg"/><Relationship Id="rId4" Type="http://schemas.openxmlformats.org/officeDocument/2006/relationships/image" Target="../media/image23.jpeg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8.jpeg"/><Relationship Id="rId4" Type="http://schemas.openxmlformats.org/officeDocument/2006/relationships/image" Target="../media/image36.jpe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jpe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6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tower 7.jpg"/>
          <p:cNvPicPr>
            <a:picLocks noChangeAspect="1"/>
          </p:cNvPicPr>
          <p:nvPr userDrawn="1"/>
        </p:nvPicPr>
        <p:blipFill>
          <a:blip r:embed="rId2" cstate="print"/>
          <a:srcRect l="5000" t="2838" r="5000" b="3508"/>
          <a:stretch>
            <a:fillRect/>
          </a:stretch>
        </p:blipFill>
        <p:spPr>
          <a:xfrm>
            <a:off x="3429000" y="4038600"/>
            <a:ext cx="2743200" cy="2667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1447800"/>
            <a:ext cx="3276600" cy="5410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12954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09553"/>
            <a:ext cx="8686800" cy="1085847"/>
          </a:xfrm>
        </p:spPr>
        <p:txBody>
          <a:bodyPr>
            <a:normAutofit/>
          </a:bodyPr>
          <a:lstStyle>
            <a:lvl1pPr>
              <a:defRPr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905000"/>
            <a:ext cx="2362200" cy="4572000"/>
          </a:xfrm>
        </p:spPr>
        <p:txBody>
          <a:bodyPr anchor="ctr" anchorCtr="0"/>
          <a:lstStyle>
            <a:lvl1pPr marL="0" indent="0" algn="ctr">
              <a:buNone/>
              <a:defRPr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4" name="Picture 13" descr="plugs 2.jpg"/>
          <p:cNvPicPr>
            <a:picLocks noChangeAspect="1"/>
          </p:cNvPicPr>
          <p:nvPr userDrawn="1"/>
        </p:nvPicPr>
        <p:blipFill>
          <a:blip r:embed="rId3" cstate="print"/>
          <a:srcRect l="5263" t="2693" r="9717" b="8286"/>
          <a:stretch>
            <a:fillRect/>
          </a:stretch>
        </p:blipFill>
        <p:spPr>
          <a:xfrm>
            <a:off x="6172200" y="4044616"/>
            <a:ext cx="2743200" cy="2584784"/>
          </a:xfrm>
          <a:prstGeom prst="rect">
            <a:avLst/>
          </a:prstGeom>
        </p:spPr>
      </p:pic>
      <p:pic>
        <p:nvPicPr>
          <p:cNvPr id="15" name="Picture 14" descr="TOWER3.jpg"/>
          <p:cNvPicPr>
            <a:picLocks noChangeAspect="1"/>
          </p:cNvPicPr>
          <p:nvPr userDrawn="1"/>
        </p:nvPicPr>
        <p:blipFill>
          <a:blip r:embed="rId4" cstate="print"/>
          <a:srcRect l="5128" t="2820" r="9665" b="3945"/>
          <a:stretch>
            <a:fillRect/>
          </a:stretch>
        </p:blipFill>
        <p:spPr>
          <a:xfrm>
            <a:off x="6172200" y="1371600"/>
            <a:ext cx="2743200" cy="2667000"/>
          </a:xfrm>
          <a:prstGeom prst="rect">
            <a:avLst/>
          </a:prstGeom>
        </p:spPr>
      </p:pic>
      <p:pic>
        <p:nvPicPr>
          <p:cNvPr id="25" name="Picture 24" descr="phon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67000" y="5105400"/>
            <a:ext cx="1371600" cy="1371600"/>
          </a:xfrm>
          <a:prstGeom prst="rect">
            <a:avLst/>
          </a:prstGeom>
        </p:spPr>
      </p:pic>
      <p:pic>
        <p:nvPicPr>
          <p:cNvPr id="16" name="Picture 15" descr="HOOKUP.jpg"/>
          <p:cNvPicPr>
            <a:picLocks noChangeAspect="1"/>
          </p:cNvPicPr>
          <p:nvPr userDrawn="1"/>
        </p:nvPicPr>
        <p:blipFill>
          <a:blip r:embed="rId6" cstate="print"/>
          <a:srcRect l="5000" t="3037" r="5000" b="7930"/>
          <a:stretch>
            <a:fillRect/>
          </a:stretch>
        </p:blipFill>
        <p:spPr>
          <a:xfrm>
            <a:off x="3429000" y="1371600"/>
            <a:ext cx="2743200" cy="2590800"/>
          </a:xfrm>
          <a:prstGeom prst="rect">
            <a:avLst/>
          </a:prstGeom>
        </p:spPr>
      </p:pic>
      <p:pic>
        <p:nvPicPr>
          <p:cNvPr id="13" name="Picture 12" descr="phone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667000" y="3390900"/>
            <a:ext cx="1371600" cy="1371600"/>
          </a:xfrm>
          <a:prstGeom prst="rect">
            <a:avLst/>
          </a:prstGeom>
        </p:spPr>
      </p:pic>
      <p:pic>
        <p:nvPicPr>
          <p:cNvPr id="17" name="Picture 16" descr="LAPTOP.jpg"/>
          <p:cNvPicPr>
            <a:picLocks noChangeAspect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>
          <a:xfrm>
            <a:off x="2667000" y="1801091"/>
            <a:ext cx="1371600" cy="12469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1447800"/>
            <a:ext cx="6096000" cy="52578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2400"/>
            <a:ext cx="8839200" cy="1143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09553"/>
            <a:ext cx="8686800" cy="1009647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1" name="Picture 10" descr="NEW MRL LOGO_ACD_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6418830"/>
            <a:ext cx="685800" cy="286770"/>
          </a:xfrm>
          <a:prstGeom prst="rect">
            <a:avLst/>
          </a:prstGeom>
          <a:noFill/>
        </p:spPr>
      </p:pic>
      <p:pic>
        <p:nvPicPr>
          <p:cNvPr id="13" name="Picture 12" descr="tower 8.jpg"/>
          <p:cNvPicPr>
            <a:picLocks noChangeAspect="1"/>
          </p:cNvPicPr>
          <p:nvPr userDrawn="1"/>
        </p:nvPicPr>
        <p:blipFill>
          <a:blip r:embed="rId3" cstate="print"/>
          <a:srcRect l="4979" t="2766" r="10384" b="5402"/>
          <a:stretch>
            <a:fillRect/>
          </a:stretch>
        </p:blipFill>
        <p:spPr>
          <a:xfrm>
            <a:off x="6324600" y="4114800"/>
            <a:ext cx="2667000" cy="2590800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533400" y="1828800"/>
            <a:ext cx="5410200" cy="434340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4" name="Picture 13" descr="Water tower.jp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6400799" y="1447800"/>
            <a:ext cx="2590801" cy="2667000"/>
          </a:xfrm>
          <a:prstGeom prst="rect">
            <a:avLst/>
          </a:prstGeom>
        </p:spPr>
      </p:pic>
    </p:spTree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1447800"/>
            <a:ext cx="6096000" cy="52578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2400"/>
            <a:ext cx="8839200" cy="1143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09553"/>
            <a:ext cx="8686800" cy="1009647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1" name="Picture 10" descr="NEW MRL LOGO_ACD_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6418830"/>
            <a:ext cx="685800" cy="286770"/>
          </a:xfrm>
          <a:prstGeom prst="rect">
            <a:avLst/>
          </a:prstGeom>
          <a:noFill/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533400" y="1828800"/>
            <a:ext cx="5410200" cy="434340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4" name="Picture 13" descr="Water tower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6400799" y="1447800"/>
            <a:ext cx="2590801" cy="2590800"/>
          </a:xfrm>
          <a:prstGeom prst="rect">
            <a:avLst/>
          </a:prstGeom>
        </p:spPr>
      </p:pic>
      <p:pic>
        <p:nvPicPr>
          <p:cNvPr id="12" name="Picture 11" descr="Cabinet.jp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6400800" y="4191000"/>
            <a:ext cx="2590800" cy="2514600"/>
          </a:xfrm>
          <a:prstGeom prst="rect">
            <a:avLst/>
          </a:prstGeom>
        </p:spPr>
      </p:pic>
    </p:spTree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1447800"/>
            <a:ext cx="6096000" cy="1981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2400"/>
            <a:ext cx="8839200" cy="1143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09553"/>
            <a:ext cx="8686800" cy="1009647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4" name="Picture 13" descr="Cabinet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400800" y="1447800"/>
            <a:ext cx="2590800" cy="2514600"/>
          </a:xfrm>
          <a:prstGeom prst="rect">
            <a:avLst/>
          </a:prstGeom>
        </p:spPr>
      </p:pic>
      <p:pic>
        <p:nvPicPr>
          <p:cNvPr id="15" name="Picture 14" descr="LTE cabel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52400" y="3581400"/>
            <a:ext cx="2590800" cy="3124200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2895600" y="4114800"/>
            <a:ext cx="6096000" cy="25908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2895600" y="3276600"/>
            <a:ext cx="3352800" cy="1524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NEW MRL LOGO_ACD_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05800" y="6418830"/>
            <a:ext cx="685800" cy="286770"/>
          </a:xfrm>
          <a:prstGeom prst="rect">
            <a:avLst/>
          </a:prstGeom>
          <a:noFill/>
        </p:spPr>
      </p:pic>
    </p:spTree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1447800"/>
            <a:ext cx="6019800" cy="52578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2400"/>
            <a:ext cx="8839200" cy="1143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09553"/>
            <a:ext cx="8686800" cy="1009647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4953000" cy="457200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1" name="Picture 10" descr="NEW MRL LOGO_ACD_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6418830"/>
            <a:ext cx="685800" cy="286770"/>
          </a:xfrm>
          <a:prstGeom prst="rect">
            <a:avLst/>
          </a:prstGeom>
          <a:noFill/>
        </p:spPr>
      </p:pic>
      <p:pic>
        <p:nvPicPr>
          <p:cNvPr id="10" name="Picture 9" descr="TOWER 10.jpg"/>
          <p:cNvPicPr>
            <a:picLocks noChangeAspect="1"/>
          </p:cNvPicPr>
          <p:nvPr userDrawn="1"/>
        </p:nvPicPr>
        <p:blipFill>
          <a:blip r:embed="rId3" cstate="print"/>
          <a:srcRect l="5000" t="2632" r="9737" b="10242"/>
          <a:stretch>
            <a:fillRect/>
          </a:stretch>
        </p:blipFill>
        <p:spPr>
          <a:xfrm>
            <a:off x="6248400" y="4038600"/>
            <a:ext cx="2743200" cy="2667000"/>
          </a:xfrm>
          <a:prstGeom prst="rect">
            <a:avLst/>
          </a:prstGeom>
        </p:spPr>
      </p:pic>
      <p:pic>
        <p:nvPicPr>
          <p:cNvPr id="14" name="Picture 13" descr="TOWER.jpg"/>
          <p:cNvPicPr>
            <a:picLocks noChangeAspect="1"/>
          </p:cNvPicPr>
          <p:nvPr userDrawn="1"/>
        </p:nvPicPr>
        <p:blipFill>
          <a:blip r:embed="rId4" cstate="print"/>
          <a:srcRect l="5003" t="7692" r="7442" b="7692"/>
          <a:stretch>
            <a:fillRect/>
          </a:stretch>
        </p:blipFill>
        <p:spPr>
          <a:xfrm>
            <a:off x="6248400" y="1447800"/>
            <a:ext cx="2743200" cy="2514600"/>
          </a:xfrm>
          <a:prstGeom prst="rect">
            <a:avLst/>
          </a:prstGeom>
        </p:spPr>
      </p:pic>
    </p:spTree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971800" y="1447800"/>
            <a:ext cx="6019800" cy="52578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2400"/>
            <a:ext cx="8839200" cy="1143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09553"/>
            <a:ext cx="8686800" cy="1009647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1" name="Picture 10" descr="NEW MRL LOGO_ACD_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05800" y="6418830"/>
            <a:ext cx="685800" cy="286770"/>
          </a:xfrm>
          <a:prstGeom prst="rect">
            <a:avLst/>
          </a:prstGeom>
          <a:noFill/>
        </p:spPr>
      </p:pic>
      <p:pic>
        <p:nvPicPr>
          <p:cNvPr id="12" name="Picture 2" descr="C:\Users\naeschliman\Pictures\35121945 tower.jpg"/>
          <p:cNvPicPr>
            <a:picLocks noChangeAspect="1" noChangeArrowheads="1"/>
          </p:cNvPicPr>
          <p:nvPr userDrawn="1"/>
        </p:nvPicPr>
        <p:blipFill>
          <a:blip r:embed="rId3" cstate="print"/>
          <a:srcRect l="29670" r="33688" b="2792"/>
          <a:stretch>
            <a:fillRect/>
          </a:stretch>
        </p:blipFill>
        <p:spPr bwMode="auto">
          <a:xfrm>
            <a:off x="152400" y="1447800"/>
            <a:ext cx="2667000" cy="5257800"/>
          </a:xfrm>
          <a:prstGeom prst="rect">
            <a:avLst/>
          </a:prstGeom>
          <a:noFill/>
        </p:spPr>
      </p:pic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3276600" y="1828800"/>
            <a:ext cx="5410200" cy="434340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743200" y="1447800"/>
            <a:ext cx="6248400" cy="52578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7467600" y="3581400"/>
            <a:ext cx="1524000" cy="3124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2400"/>
            <a:ext cx="8839200" cy="1143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09553"/>
            <a:ext cx="8686800" cy="1009647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2" name="Picture 2" descr="C:\Users\naeschliman\Pictures\35121945 tower.jpg"/>
          <p:cNvPicPr>
            <a:picLocks noChangeAspect="1" noChangeArrowheads="1"/>
          </p:cNvPicPr>
          <p:nvPr userDrawn="1"/>
        </p:nvPicPr>
        <p:blipFill>
          <a:blip r:embed="rId2" cstate="print"/>
          <a:srcRect l="32811" r="33688" b="2792"/>
          <a:stretch>
            <a:fillRect/>
          </a:stretch>
        </p:blipFill>
        <p:spPr bwMode="auto">
          <a:xfrm>
            <a:off x="152400" y="1447800"/>
            <a:ext cx="2438400" cy="5257800"/>
          </a:xfrm>
          <a:prstGeom prst="rect">
            <a:avLst/>
          </a:prstGeom>
          <a:noFill/>
        </p:spPr>
      </p:pic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3048000" y="1828800"/>
            <a:ext cx="5410200" cy="434340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1" name="Picture 10" descr="NEW MRL LOGO_ACD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18830"/>
            <a:ext cx="685800" cy="286770"/>
          </a:xfrm>
          <a:prstGeom prst="rect">
            <a:avLst/>
          </a:prstGeom>
          <a:noFill/>
        </p:spPr>
      </p:pic>
      <p:pic>
        <p:nvPicPr>
          <p:cNvPr id="14" name="Picture 13" descr="tower omni.jp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7620000" y="3706812"/>
            <a:ext cx="1371600" cy="2998788"/>
          </a:xfrm>
          <a:prstGeom prst="rect">
            <a:avLst/>
          </a:prstGeom>
        </p:spPr>
      </p:pic>
    </p:spTree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19400" y="1447800"/>
            <a:ext cx="6172200" cy="52578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2400"/>
            <a:ext cx="8839200" cy="1143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09553"/>
            <a:ext cx="8686800" cy="1009647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3048000" y="1828800"/>
            <a:ext cx="5410200" cy="434340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1" name="Picture 10" descr="NEW MRL LOGO_ACD_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05800" y="6418830"/>
            <a:ext cx="685800" cy="286770"/>
          </a:xfrm>
          <a:prstGeom prst="rect">
            <a:avLst/>
          </a:prstGeom>
          <a:noFill/>
        </p:spPr>
      </p:pic>
      <p:pic>
        <p:nvPicPr>
          <p:cNvPr id="15" name="Picture 2" descr="C:\Users\naeschliman\Desktop\temp pics\DSCN5810.JPG"/>
          <p:cNvPicPr>
            <a:picLocks noChangeAspect="1" noChangeArrowheads="1"/>
          </p:cNvPicPr>
          <p:nvPr userDrawn="1"/>
        </p:nvPicPr>
        <p:blipFill>
          <a:blip r:embed="rId3" cstate="print"/>
          <a:srcRect l="31304" r="3756"/>
          <a:stretch>
            <a:fillRect/>
          </a:stretch>
        </p:blipFill>
        <p:spPr bwMode="auto">
          <a:xfrm>
            <a:off x="152400" y="1447799"/>
            <a:ext cx="2514600" cy="5257801"/>
          </a:xfrm>
          <a:prstGeom prst="rect">
            <a:avLst/>
          </a:prstGeom>
          <a:noFill/>
        </p:spPr>
      </p:pic>
    </p:spTree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1447800"/>
            <a:ext cx="5791200" cy="52578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2400"/>
            <a:ext cx="8839200" cy="1143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09553"/>
            <a:ext cx="8686800" cy="1009647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5105400" cy="426720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1" name="Picture 10" descr="NEW MRL LOGO_ACD_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6442" y="6499217"/>
            <a:ext cx="685800" cy="286770"/>
          </a:xfrm>
          <a:prstGeom prst="rect">
            <a:avLst/>
          </a:prstGeom>
          <a:noFill/>
        </p:spPr>
      </p:pic>
      <p:pic>
        <p:nvPicPr>
          <p:cNvPr id="8195" name="Picture 3" descr="C:\Users\naeschliman\Desktop\temp pics\DSCN4920.JPG"/>
          <p:cNvPicPr>
            <a:picLocks noChangeAspect="1" noChangeArrowheads="1"/>
          </p:cNvPicPr>
          <p:nvPr userDrawn="1"/>
        </p:nvPicPr>
        <p:blipFill>
          <a:blip r:embed="rId3" cstate="print">
            <a:lum/>
          </a:blip>
          <a:srcRect l="11503" r="15573"/>
          <a:stretch>
            <a:fillRect/>
          </a:stretch>
        </p:blipFill>
        <p:spPr bwMode="auto">
          <a:xfrm>
            <a:off x="6130526" y="1447799"/>
            <a:ext cx="2880097" cy="5266249"/>
          </a:xfrm>
          <a:prstGeom prst="rect">
            <a:avLst/>
          </a:prstGeom>
          <a:noFill/>
        </p:spPr>
      </p:pic>
    </p:spTree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1447800"/>
            <a:ext cx="8839200" cy="52578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2400"/>
            <a:ext cx="8839200" cy="1143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09553"/>
            <a:ext cx="8686800" cy="1009647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1" name="Picture 10" descr="NEW MRL LOGO_ACD_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05800" y="6418830"/>
            <a:ext cx="685800" cy="2867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152400"/>
            <a:ext cx="8839200" cy="6553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447800"/>
            <a:ext cx="3276600" cy="5410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12954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152400"/>
            <a:ext cx="8686800" cy="1009647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905000"/>
            <a:ext cx="2362200" cy="4572000"/>
          </a:xfrm>
        </p:spPr>
        <p:txBody>
          <a:bodyPr anchor="ctr" anchorCtr="0"/>
          <a:lstStyle>
            <a:lvl1pPr marL="0" indent="0" algn="ctr">
              <a:buNone/>
              <a:defRPr b="1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1412B-7042-4FF6-A365-98F8FDF808BA}" type="datetimeFigureOut">
              <a:rPr lang="en-US" smtClean="0"/>
              <a:pPr/>
              <a:t>4/13/2016</a:t>
            </a:fld>
            <a:endParaRPr lang="en-US"/>
          </a:p>
        </p:txBody>
      </p:sp>
      <p:pic>
        <p:nvPicPr>
          <p:cNvPr id="1031" name="Picture 7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24225" y="1343025"/>
            <a:ext cx="5819775" cy="551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5105400"/>
            <a:ext cx="1371600" cy="1401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0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7000" y="3505200"/>
            <a:ext cx="1371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4" descr="phone.jp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2667000" y="3505200"/>
            <a:ext cx="1371600" cy="1371600"/>
          </a:xfrm>
          <a:prstGeom prst="rect">
            <a:avLst/>
          </a:prstGeom>
        </p:spPr>
      </p:pic>
      <p:pic>
        <p:nvPicPr>
          <p:cNvPr id="13" name="Picture 12" descr="phone2.jpg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2667000" y="1828800"/>
            <a:ext cx="1371600" cy="137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1524000"/>
            <a:ext cx="72390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52400" y="1524000"/>
            <a:ext cx="1447800" cy="51054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2400"/>
            <a:ext cx="8839200" cy="12192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BE6F7B-2B1A-4DFA-BF04-917DB144DBF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3" name="Picture 12" descr="tower 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03087" y="990600"/>
            <a:ext cx="843075" cy="823722"/>
          </a:xfrm>
          <a:prstGeom prst="rect">
            <a:avLst/>
          </a:prstGeom>
        </p:spPr>
      </p:pic>
      <p:pic>
        <p:nvPicPr>
          <p:cNvPr id="15" name="Picture 14" descr="tower 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10049" y="990600"/>
            <a:ext cx="843075" cy="823722"/>
          </a:xfrm>
          <a:prstGeom prst="rect">
            <a:avLst/>
          </a:prstGeom>
        </p:spPr>
      </p:pic>
      <p:pic>
        <p:nvPicPr>
          <p:cNvPr id="17" name="Picture 16" descr="tower 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96124" y="990600"/>
            <a:ext cx="843076" cy="823722"/>
          </a:xfrm>
          <a:prstGeom prst="rect">
            <a:avLst/>
          </a:prstGeom>
        </p:spPr>
      </p:pic>
      <p:pic>
        <p:nvPicPr>
          <p:cNvPr id="18" name="Picture 17" descr="NEW MRL LOGO_ACD_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6342630"/>
            <a:ext cx="685800" cy="286770"/>
          </a:xfrm>
          <a:prstGeom prst="rect">
            <a:avLst/>
          </a:prstGeom>
          <a:noFill/>
        </p:spPr>
      </p:pic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981200" y="1981200"/>
            <a:ext cx="6705600" cy="3992563"/>
          </a:xfrm>
        </p:spPr>
        <p:txBody>
          <a:bodyPr/>
          <a:lstStyle>
            <a:lvl1pPr>
              <a:buClr>
                <a:schemeClr val="accent1">
                  <a:lumMod val="75000"/>
                </a:schemeClr>
              </a:buClr>
              <a:defRPr/>
            </a:lvl1pPr>
            <a:lvl2pPr>
              <a:buClr>
                <a:schemeClr val="accent1">
                  <a:lumMod val="75000"/>
                </a:schemeClr>
              </a:buClr>
              <a:defRPr/>
            </a:lvl2pPr>
            <a:lvl3pPr>
              <a:buClr>
                <a:schemeClr val="accent1">
                  <a:lumMod val="75000"/>
                </a:schemeClr>
              </a:buClr>
              <a:defRPr/>
            </a:lvl3pPr>
            <a:lvl4pPr>
              <a:buClr>
                <a:schemeClr val="accent1">
                  <a:lumMod val="75000"/>
                </a:schemeClr>
              </a:buClr>
              <a:defRPr/>
            </a:lvl4pPr>
            <a:lvl5pPr>
              <a:buClr>
                <a:schemeClr val="accent1">
                  <a:lumMod val="75000"/>
                </a:schemeClr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</p:spPr>
        <p:txBody>
          <a:bodyPr>
            <a:normAutofit/>
          </a:bodyPr>
          <a:lstStyle>
            <a:lvl1pPr>
              <a:defRPr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152400" y="1524000"/>
            <a:ext cx="1447800" cy="51054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1524000"/>
            <a:ext cx="56388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7543800" y="1524000"/>
            <a:ext cx="1447800" cy="51054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2400"/>
            <a:ext cx="8839200" cy="12192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BE6F7B-2B1A-4DFA-BF04-917DB144DBF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5" name="Picture 14" descr="tower 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98115" y="990600"/>
            <a:ext cx="843075" cy="823722"/>
          </a:xfrm>
          <a:prstGeom prst="rect">
            <a:avLst/>
          </a:prstGeom>
        </p:spPr>
      </p:pic>
      <p:pic>
        <p:nvPicPr>
          <p:cNvPr id="18" name="Picture 17" descr="NEW MRL LOGO_ACD_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6342630"/>
            <a:ext cx="685800" cy="286770"/>
          </a:xfrm>
          <a:prstGeom prst="rect">
            <a:avLst/>
          </a:prstGeom>
          <a:noFill/>
        </p:spPr>
      </p:pic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981200" y="1981200"/>
            <a:ext cx="5181600" cy="3992563"/>
          </a:xfrm>
        </p:spPr>
        <p:txBody>
          <a:bodyPr/>
          <a:lstStyle>
            <a:lvl1pPr>
              <a:buClr>
                <a:schemeClr val="accent1">
                  <a:lumMod val="75000"/>
                </a:schemeClr>
              </a:buClr>
              <a:defRPr/>
            </a:lvl1pPr>
            <a:lvl2pPr>
              <a:buClr>
                <a:schemeClr val="accent1">
                  <a:lumMod val="75000"/>
                </a:schemeClr>
              </a:buClr>
              <a:defRPr/>
            </a:lvl2pPr>
            <a:lvl3pPr>
              <a:buClr>
                <a:schemeClr val="accent1">
                  <a:lumMod val="75000"/>
                </a:schemeClr>
              </a:buClr>
              <a:defRPr/>
            </a:lvl3pPr>
            <a:lvl4pPr>
              <a:buClr>
                <a:schemeClr val="accent1">
                  <a:lumMod val="75000"/>
                </a:schemeClr>
              </a:buClr>
              <a:defRPr/>
            </a:lvl4pPr>
            <a:lvl5pPr>
              <a:buClr>
                <a:schemeClr val="accent1">
                  <a:lumMod val="75000"/>
                </a:schemeClr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9" name="Picture 18" descr="watching.jp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7981306" y="990600"/>
            <a:ext cx="857894" cy="838200"/>
          </a:xfrm>
          <a:prstGeom prst="rect">
            <a:avLst/>
          </a:prstGeom>
        </p:spPr>
      </p:pic>
      <p:pic>
        <p:nvPicPr>
          <p:cNvPr id="20" name="Picture 19" descr="LAPTOP.jpg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5935980" y="990600"/>
            <a:ext cx="922020" cy="838200"/>
          </a:xfrm>
          <a:prstGeom prst="rect">
            <a:avLst/>
          </a:prstGeom>
        </p:spPr>
      </p:pic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</p:spPr>
        <p:txBody>
          <a:bodyPr>
            <a:normAutofit/>
          </a:bodyPr>
          <a:lstStyle>
            <a:lvl1pPr>
              <a:defRPr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524001"/>
            <a:ext cx="72390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52400" y="1524000"/>
            <a:ext cx="1371600" cy="51054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2400"/>
            <a:ext cx="8763000" cy="12192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5A1C66-8F81-4604-9F69-FF7C8166A23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3" name="Picture 12" descr="TOW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67400" y="990600"/>
            <a:ext cx="857922" cy="838200"/>
          </a:xfrm>
          <a:prstGeom prst="rect">
            <a:avLst/>
          </a:prstGeom>
        </p:spPr>
      </p:pic>
      <p:pic>
        <p:nvPicPr>
          <p:cNvPr id="17" name="Picture 16" descr="TOWER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68411" y="990600"/>
            <a:ext cx="859155" cy="838200"/>
          </a:xfrm>
          <a:prstGeom prst="rect">
            <a:avLst/>
          </a:prstGeom>
        </p:spPr>
      </p:pic>
      <p:pic>
        <p:nvPicPr>
          <p:cNvPr id="20" name="Picture 19" descr="TABLET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67920" y="990600"/>
            <a:ext cx="857894" cy="838200"/>
          </a:xfrm>
          <a:prstGeom prst="rect">
            <a:avLst/>
          </a:prstGeom>
        </p:spPr>
      </p:pic>
      <p:pic>
        <p:nvPicPr>
          <p:cNvPr id="14" name="Picture 13" descr="NEW MRL LOGO_ACD_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6342630"/>
            <a:ext cx="685800" cy="286770"/>
          </a:xfrm>
          <a:prstGeom prst="rect">
            <a:avLst/>
          </a:prstGeom>
          <a:noFill/>
        </p:spPr>
      </p:pic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981200" y="1981200"/>
            <a:ext cx="6705600" cy="3992563"/>
          </a:xfrm>
        </p:spPr>
        <p:txBody>
          <a:bodyPr/>
          <a:lstStyle>
            <a:lvl1pPr>
              <a:buClr>
                <a:schemeClr val="accent1">
                  <a:lumMod val="75000"/>
                </a:schemeClr>
              </a:buClr>
              <a:defRPr/>
            </a:lvl1pPr>
            <a:lvl2pPr>
              <a:buClr>
                <a:schemeClr val="accent1">
                  <a:lumMod val="75000"/>
                </a:schemeClr>
              </a:buClr>
              <a:defRPr/>
            </a:lvl2pPr>
            <a:lvl3pPr>
              <a:buClr>
                <a:schemeClr val="accent1">
                  <a:lumMod val="75000"/>
                </a:schemeClr>
              </a:buClr>
              <a:defRPr/>
            </a:lvl3pPr>
            <a:lvl4pPr>
              <a:buClr>
                <a:schemeClr val="accent1">
                  <a:lumMod val="75000"/>
                </a:schemeClr>
              </a:buClr>
              <a:defRPr/>
            </a:lvl4pPr>
            <a:lvl5pPr>
              <a:buClr>
                <a:schemeClr val="accent1">
                  <a:lumMod val="75000"/>
                </a:schemeClr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</p:spPr>
        <p:txBody>
          <a:bodyPr>
            <a:normAutofit/>
          </a:bodyPr>
          <a:lstStyle>
            <a:lvl1pPr>
              <a:defRPr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7543800" y="1524000"/>
            <a:ext cx="1371600" cy="51054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524001"/>
            <a:ext cx="57150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52400" y="1524000"/>
            <a:ext cx="1371600" cy="51054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2400"/>
            <a:ext cx="8763000" cy="12192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05600" y="6324600"/>
            <a:ext cx="2133600" cy="365125"/>
          </a:xfrm>
        </p:spPr>
        <p:txBody>
          <a:bodyPr/>
          <a:lstStyle/>
          <a:p>
            <a:pPr>
              <a:defRPr/>
            </a:pPr>
            <a:fld id="{925A1C66-8F81-4604-9F69-FF7C8166A23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7" name="Picture 16" descr="TOWER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68411" y="990600"/>
            <a:ext cx="859155" cy="838200"/>
          </a:xfrm>
          <a:prstGeom prst="rect">
            <a:avLst/>
          </a:prstGeom>
        </p:spPr>
      </p:pic>
      <p:pic>
        <p:nvPicPr>
          <p:cNvPr id="20" name="Picture 19" descr="TABLE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67920" y="990600"/>
            <a:ext cx="857894" cy="838200"/>
          </a:xfrm>
          <a:prstGeom prst="rect">
            <a:avLst/>
          </a:prstGeom>
        </p:spPr>
      </p:pic>
      <p:pic>
        <p:nvPicPr>
          <p:cNvPr id="14" name="Picture 13" descr="NEW MRL LOGO_ACD_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6342630"/>
            <a:ext cx="685800" cy="286770"/>
          </a:xfrm>
          <a:prstGeom prst="rect">
            <a:avLst/>
          </a:prstGeom>
          <a:noFill/>
        </p:spPr>
      </p:pic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981200" y="2209800"/>
            <a:ext cx="4876800" cy="3763963"/>
          </a:xfrm>
        </p:spPr>
        <p:txBody>
          <a:bodyPr/>
          <a:lstStyle>
            <a:lvl1pPr>
              <a:buClr>
                <a:schemeClr val="accent1">
                  <a:lumMod val="75000"/>
                </a:schemeClr>
              </a:buClr>
              <a:defRPr/>
            </a:lvl1pPr>
            <a:lvl2pPr>
              <a:buClr>
                <a:schemeClr val="accent1">
                  <a:lumMod val="75000"/>
                </a:schemeClr>
              </a:buClr>
              <a:defRPr/>
            </a:lvl2pPr>
            <a:lvl3pPr>
              <a:buClr>
                <a:schemeClr val="accent1">
                  <a:lumMod val="75000"/>
                </a:schemeClr>
              </a:buClr>
              <a:defRPr/>
            </a:lvl3pPr>
            <a:lvl4pPr>
              <a:buClr>
                <a:schemeClr val="accent1">
                  <a:lumMod val="75000"/>
                </a:schemeClr>
              </a:buClr>
              <a:defRPr/>
            </a:lvl4pPr>
            <a:lvl5pPr>
              <a:buClr>
                <a:schemeClr val="accent1">
                  <a:lumMod val="75000"/>
                </a:schemeClr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8" name="Picture 17" descr="FIBER BOX.jpg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5841873" y="990600"/>
            <a:ext cx="859155" cy="83820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</p:spPr>
        <p:txBody>
          <a:bodyPr>
            <a:normAutofit/>
          </a:bodyPr>
          <a:lstStyle>
            <a:lvl1pPr>
              <a:defRPr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524000"/>
            <a:ext cx="73152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BE6F7B-2B1A-4DFA-BF04-917DB144DBF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Picture 7" descr="TOWER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00" y="990600"/>
            <a:ext cx="922020" cy="838200"/>
          </a:xfrm>
          <a:prstGeom prst="rect">
            <a:avLst/>
          </a:prstGeom>
        </p:spPr>
      </p:pic>
      <p:pic>
        <p:nvPicPr>
          <p:cNvPr id="11" name="Picture 10" descr="LAPTOP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91200" y="990600"/>
            <a:ext cx="922020" cy="838200"/>
          </a:xfrm>
          <a:prstGeom prst="rect">
            <a:avLst/>
          </a:prstGeom>
        </p:spPr>
      </p:pic>
      <p:pic>
        <p:nvPicPr>
          <p:cNvPr id="12" name="Picture 11" descr="phone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21523" y="990600"/>
            <a:ext cx="917678" cy="838200"/>
          </a:xfrm>
          <a:prstGeom prst="rect">
            <a:avLst/>
          </a:prstGeom>
        </p:spPr>
      </p:pic>
      <p:pic>
        <p:nvPicPr>
          <p:cNvPr id="13" name="Picture 12" descr="NEW MRL LOGO_ACD_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6418830"/>
            <a:ext cx="685800" cy="286770"/>
          </a:xfrm>
          <a:prstGeom prst="rect">
            <a:avLst/>
          </a:prstGeom>
          <a:noFill/>
        </p:spPr>
      </p:pic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981200" y="1981200"/>
            <a:ext cx="6705600" cy="3992563"/>
          </a:xfrm>
        </p:spPr>
        <p:txBody>
          <a:bodyPr/>
          <a:lstStyle>
            <a:lvl1pPr>
              <a:buClr>
                <a:schemeClr val="accent1">
                  <a:lumMod val="75000"/>
                </a:schemeClr>
              </a:buClr>
              <a:defRPr/>
            </a:lvl1pPr>
            <a:lvl2pPr>
              <a:buClr>
                <a:schemeClr val="accent1">
                  <a:lumMod val="75000"/>
                </a:schemeClr>
              </a:buClr>
              <a:defRPr/>
            </a:lvl2pPr>
            <a:lvl3pPr>
              <a:buClr>
                <a:schemeClr val="accent1">
                  <a:lumMod val="75000"/>
                </a:schemeClr>
              </a:buClr>
              <a:defRPr/>
            </a:lvl3pPr>
            <a:lvl4pPr>
              <a:buClr>
                <a:schemeClr val="accent1">
                  <a:lumMod val="75000"/>
                </a:schemeClr>
              </a:buClr>
              <a:defRPr/>
            </a:lvl4pPr>
            <a:lvl5pPr>
              <a:buClr>
                <a:schemeClr val="accent1">
                  <a:lumMod val="75000"/>
                </a:schemeClr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</p:spPr>
        <p:txBody>
          <a:bodyPr>
            <a:normAutofit/>
          </a:bodyPr>
          <a:lstStyle>
            <a:lvl1pPr>
              <a:defRPr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8400" y="1447800"/>
            <a:ext cx="2721151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52400" y="1447800"/>
            <a:ext cx="5943600" cy="51816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2400"/>
            <a:ext cx="8839200" cy="1143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533400" y="1828800"/>
            <a:ext cx="5181600" cy="4221163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1" name="Picture 12" descr="NEW MRL LOGO_ACD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00800"/>
            <a:ext cx="685800" cy="286770"/>
          </a:xfrm>
          <a:prstGeom prst="rect">
            <a:avLst/>
          </a:prstGeom>
          <a:noFill/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762000"/>
          </a:xfrm>
        </p:spPr>
        <p:txBody>
          <a:bodyPr>
            <a:normAutofit/>
          </a:bodyPr>
          <a:lstStyle>
            <a:lvl1pPr>
              <a:defRPr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524000"/>
            <a:ext cx="7330472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52400" y="1524000"/>
            <a:ext cx="1371600" cy="51054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2400"/>
            <a:ext cx="8839200" cy="12192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981200"/>
            <a:ext cx="6705600" cy="3992563"/>
          </a:xfrm>
        </p:spPr>
        <p:txBody>
          <a:bodyPr/>
          <a:lstStyle>
            <a:lvl1pPr>
              <a:buClr>
                <a:schemeClr val="accent1">
                  <a:lumMod val="75000"/>
                </a:schemeClr>
              </a:buClr>
              <a:defRPr/>
            </a:lvl1pPr>
            <a:lvl2pPr>
              <a:buClr>
                <a:schemeClr val="accent1">
                  <a:lumMod val="75000"/>
                </a:schemeClr>
              </a:buClr>
              <a:defRPr/>
            </a:lvl2pPr>
            <a:lvl3pPr>
              <a:buClr>
                <a:schemeClr val="accent1">
                  <a:lumMod val="75000"/>
                </a:schemeClr>
              </a:buClr>
              <a:defRPr/>
            </a:lvl3pPr>
            <a:lvl4pPr>
              <a:buClr>
                <a:schemeClr val="accent1">
                  <a:lumMod val="75000"/>
                </a:schemeClr>
              </a:buClr>
              <a:defRPr/>
            </a:lvl4pPr>
            <a:lvl5pPr>
              <a:buClr>
                <a:schemeClr val="accent1">
                  <a:lumMod val="75000"/>
                </a:schemeClr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BE6F7B-2B1A-4DFA-BF04-917DB144DBF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20" name="Picture 19" descr="FIBER BO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10399" y="990600"/>
            <a:ext cx="859155" cy="838200"/>
          </a:xfrm>
          <a:prstGeom prst="rect">
            <a:avLst/>
          </a:prstGeom>
        </p:spPr>
      </p:pic>
      <p:pic>
        <p:nvPicPr>
          <p:cNvPr id="21" name="Picture 20" descr="chip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00106" y="990600"/>
            <a:ext cx="857894" cy="838200"/>
          </a:xfrm>
          <a:prstGeom prst="rect">
            <a:avLst/>
          </a:prstGeom>
        </p:spPr>
      </p:pic>
      <p:pic>
        <p:nvPicPr>
          <p:cNvPr id="23" name="Picture 22" descr="NEW MRL LOGO_ACD_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6342630"/>
            <a:ext cx="685800" cy="286770"/>
          </a:xfrm>
          <a:prstGeom prst="rect">
            <a:avLst/>
          </a:prstGeom>
          <a:noFill/>
        </p:spPr>
      </p:pic>
      <p:pic>
        <p:nvPicPr>
          <p:cNvPr id="15" name="Picture 14" descr="FO Wall.jpg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8000999" y="990600"/>
            <a:ext cx="857893" cy="838199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</p:spPr>
        <p:txBody>
          <a:bodyPr>
            <a:normAutofit/>
          </a:bodyPr>
          <a:lstStyle>
            <a:lvl1pPr>
              <a:defRPr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524000"/>
            <a:ext cx="73152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52400" y="1524000"/>
            <a:ext cx="1371600" cy="51054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2400"/>
            <a:ext cx="8839200" cy="12192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BE6F7B-2B1A-4DFA-BF04-917DB144DBF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3" name="Picture 12" descr="KEYBOAR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19800" y="990600"/>
            <a:ext cx="835914" cy="815526"/>
          </a:xfrm>
          <a:prstGeom prst="rect">
            <a:avLst/>
          </a:prstGeom>
        </p:spPr>
      </p:pic>
      <p:pic>
        <p:nvPicPr>
          <p:cNvPr id="14" name="Picture 13" descr="CIRCUIT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10400" y="990600"/>
            <a:ext cx="835914" cy="815526"/>
          </a:xfrm>
          <a:prstGeom prst="rect">
            <a:avLst/>
          </a:prstGeom>
        </p:spPr>
      </p:pic>
      <p:pic>
        <p:nvPicPr>
          <p:cNvPr id="15" name="Picture 14" descr="FIBER BOX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001000" y="990600"/>
            <a:ext cx="833628" cy="813296"/>
          </a:xfrm>
          <a:prstGeom prst="rect">
            <a:avLst/>
          </a:prstGeom>
        </p:spPr>
      </p:pic>
      <p:pic>
        <p:nvPicPr>
          <p:cNvPr id="16" name="Picture 15" descr="NEW MRL LOGO_ACD_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6342630"/>
            <a:ext cx="685800" cy="286770"/>
          </a:xfrm>
          <a:prstGeom prst="rect">
            <a:avLst/>
          </a:prstGeom>
          <a:noFill/>
        </p:spPr>
      </p:pic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1981200" y="1981200"/>
            <a:ext cx="6705600" cy="3992563"/>
          </a:xfrm>
        </p:spPr>
        <p:txBody>
          <a:bodyPr/>
          <a:lstStyle>
            <a:lvl1pPr>
              <a:buClr>
                <a:schemeClr val="accent1">
                  <a:lumMod val="75000"/>
                </a:schemeClr>
              </a:buClr>
              <a:defRPr/>
            </a:lvl1pPr>
            <a:lvl2pPr>
              <a:buClr>
                <a:schemeClr val="accent1">
                  <a:lumMod val="75000"/>
                </a:schemeClr>
              </a:buClr>
              <a:defRPr/>
            </a:lvl2pPr>
            <a:lvl3pPr>
              <a:buClr>
                <a:schemeClr val="accent1">
                  <a:lumMod val="75000"/>
                </a:schemeClr>
              </a:buClr>
              <a:defRPr/>
            </a:lvl3pPr>
            <a:lvl4pPr>
              <a:buClr>
                <a:schemeClr val="accent1">
                  <a:lumMod val="75000"/>
                </a:schemeClr>
              </a:buClr>
              <a:defRPr/>
            </a:lvl4pPr>
            <a:lvl5pPr>
              <a:buClr>
                <a:schemeClr val="accent1">
                  <a:lumMod val="75000"/>
                </a:schemeClr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</p:spPr>
        <p:txBody>
          <a:bodyPr>
            <a:normAutofit/>
          </a:bodyPr>
          <a:lstStyle>
            <a:lvl1pPr>
              <a:defRPr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524000"/>
            <a:ext cx="7315200" cy="513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52400" y="1524000"/>
            <a:ext cx="1371600" cy="51054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2400"/>
            <a:ext cx="8839200" cy="12192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BE6F7B-2B1A-4DFA-BF04-917DB144DBF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1" name="Picture 10" descr="phon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5943600" y="990599"/>
            <a:ext cx="838200" cy="865979"/>
          </a:xfrm>
          <a:prstGeom prst="rect">
            <a:avLst/>
          </a:prstGeom>
        </p:spPr>
      </p:pic>
      <p:pic>
        <p:nvPicPr>
          <p:cNvPr id="14" name="Picture 13" descr="HOUS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51711" y="990600"/>
            <a:ext cx="857894" cy="838200"/>
          </a:xfrm>
          <a:prstGeom prst="rect">
            <a:avLst/>
          </a:prstGeom>
        </p:spPr>
      </p:pic>
      <p:pic>
        <p:nvPicPr>
          <p:cNvPr id="15" name="Picture 14" descr="HOOKUP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7979516" y="990599"/>
            <a:ext cx="859684" cy="839949"/>
          </a:xfrm>
          <a:prstGeom prst="rect">
            <a:avLst/>
          </a:prstGeom>
        </p:spPr>
      </p:pic>
      <p:pic>
        <p:nvPicPr>
          <p:cNvPr id="13" name="Picture 12" descr="NEW MRL LOGO_ACD_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6342630"/>
            <a:ext cx="685800" cy="286770"/>
          </a:xfrm>
          <a:prstGeom prst="rect">
            <a:avLst/>
          </a:prstGeom>
          <a:noFill/>
        </p:spPr>
      </p:pic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1981200" y="1981200"/>
            <a:ext cx="6705600" cy="3992563"/>
          </a:xfrm>
        </p:spPr>
        <p:txBody>
          <a:bodyPr/>
          <a:lstStyle>
            <a:lvl1pPr>
              <a:buClr>
                <a:schemeClr val="accent1">
                  <a:lumMod val="75000"/>
                </a:schemeClr>
              </a:buClr>
              <a:defRPr/>
            </a:lvl1pPr>
            <a:lvl2pPr>
              <a:buClr>
                <a:schemeClr val="accent1">
                  <a:lumMod val="75000"/>
                </a:schemeClr>
              </a:buClr>
              <a:defRPr/>
            </a:lvl2pPr>
            <a:lvl3pPr>
              <a:buClr>
                <a:schemeClr val="accent1">
                  <a:lumMod val="75000"/>
                </a:schemeClr>
              </a:buClr>
              <a:defRPr/>
            </a:lvl3pPr>
            <a:lvl4pPr>
              <a:buClr>
                <a:schemeClr val="accent1">
                  <a:lumMod val="75000"/>
                </a:schemeClr>
              </a:buClr>
              <a:defRPr/>
            </a:lvl4pPr>
            <a:lvl5pPr>
              <a:buClr>
                <a:schemeClr val="accent1">
                  <a:lumMod val="75000"/>
                </a:schemeClr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</p:spPr>
        <p:txBody>
          <a:bodyPr>
            <a:normAutofit/>
          </a:bodyPr>
          <a:lstStyle>
            <a:lvl1pPr>
              <a:defRPr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524000"/>
            <a:ext cx="7330472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52400" y="1524000"/>
            <a:ext cx="1371600" cy="51054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2400"/>
            <a:ext cx="8839200" cy="12192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981200"/>
            <a:ext cx="6705600" cy="3992563"/>
          </a:xfrm>
        </p:spPr>
        <p:txBody>
          <a:bodyPr/>
          <a:lstStyle>
            <a:lvl1pPr>
              <a:buClr>
                <a:schemeClr val="accent1">
                  <a:lumMod val="75000"/>
                </a:schemeClr>
              </a:buClr>
              <a:defRPr/>
            </a:lvl1pPr>
            <a:lvl2pPr>
              <a:buClr>
                <a:schemeClr val="accent1">
                  <a:lumMod val="75000"/>
                </a:schemeClr>
              </a:buClr>
              <a:defRPr/>
            </a:lvl2pPr>
            <a:lvl3pPr>
              <a:buClr>
                <a:schemeClr val="accent1">
                  <a:lumMod val="75000"/>
                </a:schemeClr>
              </a:buClr>
              <a:defRPr/>
            </a:lvl3pPr>
            <a:lvl4pPr>
              <a:buClr>
                <a:schemeClr val="accent1">
                  <a:lumMod val="75000"/>
                </a:schemeClr>
              </a:buClr>
              <a:defRPr/>
            </a:lvl4pPr>
            <a:lvl5pPr>
              <a:buClr>
                <a:schemeClr val="accent1">
                  <a:lumMod val="75000"/>
                </a:schemeClr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BE6F7B-2B1A-4DFA-BF04-917DB144DBF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5" name="Picture 14" descr="TOWER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10400" y="990600"/>
            <a:ext cx="838200" cy="838200"/>
          </a:xfrm>
          <a:prstGeom prst="rect">
            <a:avLst/>
          </a:prstGeom>
        </p:spPr>
      </p:pic>
      <p:pic>
        <p:nvPicPr>
          <p:cNvPr id="18" name="Picture 17" descr="TOUCH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19800" y="990600"/>
            <a:ext cx="843075" cy="823722"/>
          </a:xfrm>
          <a:prstGeom prst="rect">
            <a:avLst/>
          </a:prstGeom>
        </p:spPr>
      </p:pic>
      <p:pic>
        <p:nvPicPr>
          <p:cNvPr id="19" name="Picture 18" descr="CLOUD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81816" y="990600"/>
            <a:ext cx="857384" cy="838200"/>
          </a:xfrm>
          <a:prstGeom prst="rect">
            <a:avLst/>
          </a:prstGeom>
        </p:spPr>
      </p:pic>
      <p:pic>
        <p:nvPicPr>
          <p:cNvPr id="13" name="Picture 12" descr="NEW MRL LOGO_ACD_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6342630"/>
            <a:ext cx="685800" cy="286770"/>
          </a:xfrm>
          <a:prstGeom prst="rect">
            <a:avLst/>
          </a:prstGeom>
          <a:noFill/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</p:spPr>
        <p:txBody>
          <a:bodyPr>
            <a:normAutofit/>
          </a:bodyPr>
          <a:lstStyle>
            <a:lvl1pPr>
              <a:defRPr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971800" y="1447800"/>
            <a:ext cx="6019800" cy="51816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2400"/>
            <a:ext cx="8839200" cy="1143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0" name="Picture 9" descr="phon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0" y="4038600"/>
            <a:ext cx="2971800" cy="2743200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429000" y="1951037"/>
            <a:ext cx="5181600" cy="4221163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3" name="Picture 12" descr="LAPTOP.jpg"/>
          <p:cNvPicPr>
            <a:picLocks noChangeAspect="1"/>
          </p:cNvPicPr>
          <p:nvPr/>
        </p:nvPicPr>
        <p:blipFill>
          <a:blip r:embed="rId3" cstate="print"/>
          <a:srcRect l="2913" t="2670" r="9584" b="3883"/>
          <a:stretch>
            <a:fillRect/>
          </a:stretch>
        </p:blipFill>
        <p:spPr>
          <a:xfrm>
            <a:off x="0" y="1371600"/>
            <a:ext cx="2819400" cy="2667000"/>
          </a:xfrm>
          <a:prstGeom prst="rect">
            <a:avLst/>
          </a:prstGeom>
        </p:spPr>
      </p:pic>
      <p:pic>
        <p:nvPicPr>
          <p:cNvPr id="15" name="Picture 14" descr="NEW MRL LOGO_ACD_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05800" y="6342630"/>
            <a:ext cx="685800" cy="286770"/>
          </a:xfrm>
          <a:prstGeom prst="rect">
            <a:avLst/>
          </a:prstGeom>
          <a:noFill/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762000"/>
          </a:xfrm>
        </p:spPr>
        <p:txBody>
          <a:bodyPr>
            <a:normAutofit/>
          </a:bodyPr>
          <a:lstStyle>
            <a:lvl1pPr>
              <a:defRPr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048000" y="1447800"/>
            <a:ext cx="5943600" cy="51816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2400"/>
            <a:ext cx="8839200" cy="1143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5" name="Picture 14" descr="smart-grid330-1.jpg"/>
          <p:cNvPicPr>
            <a:picLocks noChangeAspect="1"/>
          </p:cNvPicPr>
          <p:nvPr/>
        </p:nvPicPr>
        <p:blipFill>
          <a:blip r:embed="rId2" cstate="print"/>
          <a:srcRect l="2611" r="3384"/>
          <a:stretch>
            <a:fillRect/>
          </a:stretch>
        </p:blipFill>
        <p:spPr>
          <a:xfrm>
            <a:off x="152400" y="4038600"/>
            <a:ext cx="2743200" cy="2590800"/>
          </a:xfrm>
          <a:prstGeom prst="rect">
            <a:avLst/>
          </a:prstGeom>
        </p:spPr>
      </p:pic>
      <p:pic>
        <p:nvPicPr>
          <p:cNvPr id="17" name="Picture 16" descr="maui_smart-grid_EV.jpg"/>
          <p:cNvPicPr>
            <a:picLocks noChangeAspect="1"/>
          </p:cNvPicPr>
          <p:nvPr/>
        </p:nvPicPr>
        <p:blipFill>
          <a:blip r:embed="rId3" cstate="print"/>
          <a:srcRect l="13366" t="13333" r="15153" b="5556"/>
          <a:stretch>
            <a:fillRect/>
          </a:stretch>
        </p:blipFill>
        <p:spPr>
          <a:xfrm>
            <a:off x="152400" y="1447800"/>
            <a:ext cx="2755726" cy="2438400"/>
          </a:xfrm>
          <a:prstGeom prst="rect">
            <a:avLst/>
          </a:prstGeom>
        </p:spPr>
      </p:pic>
      <p:pic>
        <p:nvPicPr>
          <p:cNvPr id="18" name="Picture 17" descr="NEW MRL LOGO_ACD_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05800" y="6342630"/>
            <a:ext cx="685800" cy="286770"/>
          </a:xfrm>
          <a:prstGeom prst="rect">
            <a:avLst/>
          </a:prstGeom>
          <a:noFill/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3352800" y="1798637"/>
            <a:ext cx="5410200" cy="4221163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762000"/>
          </a:xfrm>
        </p:spPr>
        <p:txBody>
          <a:bodyPr>
            <a:normAutofit/>
          </a:bodyPr>
          <a:lstStyle>
            <a:lvl1pPr>
              <a:defRPr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524000"/>
            <a:ext cx="73152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52400" y="1524000"/>
            <a:ext cx="1371600" cy="51054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2400"/>
            <a:ext cx="8839200" cy="12192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BE6F7B-2B1A-4DFA-BF04-917DB144DBF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6" name="Picture 15" descr="CLOUD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05616" y="990600"/>
            <a:ext cx="857384" cy="838200"/>
          </a:xfrm>
          <a:prstGeom prst="rect">
            <a:avLst/>
          </a:prstGeom>
        </p:spPr>
      </p:pic>
      <p:pic>
        <p:nvPicPr>
          <p:cNvPr id="14" name="Picture 13" descr="chip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24416" y="990600"/>
            <a:ext cx="857894" cy="838200"/>
          </a:xfrm>
          <a:prstGeom prst="rect">
            <a:avLst/>
          </a:prstGeom>
        </p:spPr>
      </p:pic>
      <p:pic>
        <p:nvPicPr>
          <p:cNvPr id="13" name="Picture 12" descr="tower 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22426" y="990600"/>
            <a:ext cx="843075" cy="823722"/>
          </a:xfrm>
          <a:prstGeom prst="rect">
            <a:avLst/>
          </a:prstGeom>
        </p:spPr>
      </p:pic>
      <p:pic>
        <p:nvPicPr>
          <p:cNvPr id="12" name="Picture 11" descr="NEW MRL LOGO_ACD_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6342630"/>
            <a:ext cx="685800" cy="286770"/>
          </a:xfrm>
          <a:prstGeom prst="rect">
            <a:avLst/>
          </a:prstGeom>
          <a:noFill/>
        </p:spPr>
      </p:pic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981200" y="1905000"/>
            <a:ext cx="6705600" cy="4221163"/>
          </a:xfrm>
        </p:spPr>
        <p:txBody>
          <a:bodyPr/>
          <a:lstStyle>
            <a:lvl1pPr>
              <a:buClr>
                <a:schemeClr val="accent1">
                  <a:lumMod val="75000"/>
                </a:schemeClr>
              </a:buClr>
              <a:defRPr/>
            </a:lvl1pPr>
            <a:lvl2pPr>
              <a:buClr>
                <a:schemeClr val="accent1">
                  <a:lumMod val="75000"/>
                </a:schemeClr>
              </a:buClr>
              <a:defRPr/>
            </a:lvl2pPr>
            <a:lvl3pPr>
              <a:buClr>
                <a:schemeClr val="accent1">
                  <a:lumMod val="75000"/>
                </a:schemeClr>
              </a:buClr>
              <a:defRPr/>
            </a:lvl3pPr>
            <a:lvl4pPr>
              <a:buClr>
                <a:schemeClr val="accent1">
                  <a:lumMod val="75000"/>
                </a:schemeClr>
              </a:buClr>
              <a:defRPr/>
            </a:lvl4pPr>
            <a:lvl5pPr>
              <a:buClr>
                <a:schemeClr val="accent1">
                  <a:lumMod val="75000"/>
                </a:schemeClr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</p:spPr>
        <p:txBody>
          <a:bodyPr>
            <a:normAutofit/>
          </a:bodyPr>
          <a:lstStyle>
            <a:lvl1pPr>
              <a:defRPr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0"/>
            <a:ext cx="54102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5715000" y="1524000"/>
            <a:ext cx="3276600" cy="51054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2400"/>
            <a:ext cx="8839200" cy="12192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BE6F7B-2B1A-4DFA-BF04-917DB144DBF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6" name="Picture 15" descr="CLOUD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05616" y="990600"/>
            <a:ext cx="857384" cy="838200"/>
          </a:xfrm>
          <a:prstGeom prst="rect">
            <a:avLst/>
          </a:prstGeom>
        </p:spPr>
      </p:pic>
      <p:pic>
        <p:nvPicPr>
          <p:cNvPr id="14" name="Picture 13" descr="chip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24416" y="990600"/>
            <a:ext cx="857894" cy="838200"/>
          </a:xfrm>
          <a:prstGeom prst="rect">
            <a:avLst/>
          </a:prstGeom>
        </p:spPr>
      </p:pic>
      <p:pic>
        <p:nvPicPr>
          <p:cNvPr id="13" name="Picture 12" descr="tower 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22426" y="990600"/>
            <a:ext cx="843075" cy="823722"/>
          </a:xfrm>
          <a:prstGeom prst="rect">
            <a:avLst/>
          </a:prstGeom>
        </p:spPr>
      </p:pic>
      <p:pic>
        <p:nvPicPr>
          <p:cNvPr id="12" name="Picture 11" descr="NEW MRL LOGO_ACD_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05800" y="6342630"/>
            <a:ext cx="685800" cy="286770"/>
          </a:xfrm>
          <a:prstGeom prst="rect">
            <a:avLst/>
          </a:prstGeom>
          <a:noFill/>
        </p:spPr>
      </p:pic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533400" y="1905000"/>
            <a:ext cx="4648200" cy="4221163"/>
          </a:xfrm>
        </p:spPr>
        <p:txBody>
          <a:bodyPr/>
          <a:lstStyle>
            <a:lvl1pPr>
              <a:buClr>
                <a:schemeClr val="accent1">
                  <a:lumMod val="75000"/>
                </a:schemeClr>
              </a:buClr>
              <a:defRPr/>
            </a:lvl1pPr>
            <a:lvl2pPr>
              <a:buClr>
                <a:schemeClr val="accent1">
                  <a:lumMod val="75000"/>
                </a:schemeClr>
              </a:buClr>
              <a:defRPr/>
            </a:lvl2pPr>
            <a:lvl3pPr>
              <a:buClr>
                <a:schemeClr val="accent1">
                  <a:lumMod val="75000"/>
                </a:schemeClr>
              </a:buClr>
              <a:defRPr/>
            </a:lvl3pPr>
            <a:lvl4pPr>
              <a:buClr>
                <a:schemeClr val="accent1">
                  <a:lumMod val="75000"/>
                </a:schemeClr>
              </a:buClr>
              <a:defRPr/>
            </a:lvl4pPr>
            <a:lvl5pPr>
              <a:buClr>
                <a:schemeClr val="accent1">
                  <a:lumMod val="75000"/>
                </a:schemeClr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</p:spPr>
        <p:txBody>
          <a:bodyPr>
            <a:normAutofit/>
          </a:bodyPr>
          <a:lstStyle>
            <a:lvl1pPr>
              <a:defRPr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524001"/>
            <a:ext cx="7321845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52400" y="1524000"/>
            <a:ext cx="1371600" cy="51054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2400"/>
            <a:ext cx="8839200" cy="12192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905000"/>
            <a:ext cx="6705600" cy="4221163"/>
          </a:xfrm>
        </p:spPr>
        <p:txBody>
          <a:bodyPr/>
          <a:lstStyle>
            <a:lvl1pPr>
              <a:buClr>
                <a:schemeClr val="accent1">
                  <a:lumMod val="75000"/>
                </a:schemeClr>
              </a:buClr>
              <a:defRPr/>
            </a:lvl1pPr>
            <a:lvl2pPr>
              <a:buClr>
                <a:schemeClr val="accent1">
                  <a:lumMod val="75000"/>
                </a:schemeClr>
              </a:buClr>
              <a:defRPr/>
            </a:lvl2pPr>
            <a:lvl3pPr>
              <a:buClr>
                <a:schemeClr val="accent1">
                  <a:lumMod val="75000"/>
                </a:schemeClr>
              </a:buClr>
              <a:defRPr/>
            </a:lvl3pPr>
            <a:lvl4pPr>
              <a:buClr>
                <a:schemeClr val="accent1">
                  <a:lumMod val="75000"/>
                </a:schemeClr>
              </a:buClr>
              <a:defRPr/>
            </a:lvl4pPr>
            <a:lvl5pPr>
              <a:buClr>
                <a:schemeClr val="accent1">
                  <a:lumMod val="75000"/>
                </a:schemeClr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BE6F7B-2B1A-4DFA-BF04-917DB144DBF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4" name="Picture 13" descr="HOUS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51711" y="990600"/>
            <a:ext cx="857894" cy="838200"/>
          </a:xfrm>
          <a:prstGeom prst="rect">
            <a:avLst/>
          </a:prstGeom>
        </p:spPr>
      </p:pic>
      <p:pic>
        <p:nvPicPr>
          <p:cNvPr id="16" name="Picture 15" descr="FIBE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63853" y="990600"/>
            <a:ext cx="875347" cy="853997"/>
          </a:xfrm>
          <a:prstGeom prst="rect">
            <a:avLst/>
          </a:prstGeom>
        </p:spPr>
      </p:pic>
      <p:pic>
        <p:nvPicPr>
          <p:cNvPr id="17" name="Picture 16" descr="HOOKUP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43600" y="990599"/>
            <a:ext cx="859684" cy="839949"/>
          </a:xfrm>
          <a:prstGeom prst="rect">
            <a:avLst/>
          </a:prstGeom>
        </p:spPr>
      </p:pic>
      <p:pic>
        <p:nvPicPr>
          <p:cNvPr id="13" name="Picture 12" descr="NEW MRL LOGO_ACD_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6342630"/>
            <a:ext cx="685800" cy="286770"/>
          </a:xfrm>
          <a:prstGeom prst="rect">
            <a:avLst/>
          </a:prstGeom>
          <a:noFill/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</p:spPr>
        <p:txBody>
          <a:bodyPr>
            <a:normAutofit/>
          </a:bodyPr>
          <a:lstStyle>
            <a:lvl1pPr>
              <a:defRPr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hf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7620000" y="1524000"/>
            <a:ext cx="1371600" cy="51054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1" y="1524001"/>
            <a:ext cx="57912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52400" y="1524000"/>
            <a:ext cx="1371600" cy="51054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2400"/>
            <a:ext cx="8839200" cy="12192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2057400"/>
            <a:ext cx="5334000" cy="4068763"/>
          </a:xfrm>
        </p:spPr>
        <p:txBody>
          <a:bodyPr/>
          <a:lstStyle>
            <a:lvl1pPr>
              <a:buClr>
                <a:schemeClr val="accent1">
                  <a:lumMod val="75000"/>
                </a:schemeClr>
              </a:buClr>
              <a:defRPr/>
            </a:lvl1pPr>
            <a:lvl2pPr>
              <a:buClr>
                <a:schemeClr val="accent1">
                  <a:lumMod val="75000"/>
                </a:schemeClr>
              </a:buClr>
              <a:defRPr/>
            </a:lvl2pPr>
            <a:lvl3pPr>
              <a:buClr>
                <a:schemeClr val="accent1">
                  <a:lumMod val="75000"/>
                </a:schemeClr>
              </a:buClr>
              <a:defRPr/>
            </a:lvl3pPr>
            <a:lvl4pPr>
              <a:buClr>
                <a:schemeClr val="accent1">
                  <a:lumMod val="75000"/>
                </a:schemeClr>
              </a:buClr>
              <a:defRPr/>
            </a:lvl4pPr>
            <a:lvl5pPr>
              <a:buClr>
                <a:schemeClr val="accent1">
                  <a:lumMod val="75000"/>
                </a:schemeClr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BE6F7B-2B1A-4DFA-BF04-917DB144DBF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3" name="Picture 12" descr="NEW MRL LOGO_ACD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05800" y="6400800"/>
            <a:ext cx="685800" cy="286770"/>
          </a:xfrm>
          <a:prstGeom prst="rect">
            <a:avLst/>
          </a:prstGeom>
          <a:noFill/>
        </p:spPr>
      </p:pic>
      <p:pic>
        <p:nvPicPr>
          <p:cNvPr id="18" name="Picture 17" descr="CIRCUITS.jp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6022086" y="990600"/>
            <a:ext cx="835914" cy="815526"/>
          </a:xfrm>
          <a:prstGeom prst="rect">
            <a:avLst/>
          </a:prstGeom>
        </p:spPr>
      </p:pic>
      <p:pic>
        <p:nvPicPr>
          <p:cNvPr id="19" name="Picture 18" descr="FIBER BOX.jp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001000" y="990600"/>
            <a:ext cx="833628" cy="813296"/>
          </a:xfrm>
          <a:prstGeom prst="rect">
            <a:avLst/>
          </a:prstGeom>
        </p:spPr>
      </p:pic>
      <p:pic>
        <p:nvPicPr>
          <p:cNvPr id="20" name="Picture 19" descr="TOWER.jpg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7000539" y="990600"/>
            <a:ext cx="857922" cy="838200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</p:spPr>
        <p:txBody>
          <a:bodyPr>
            <a:normAutofit/>
          </a:bodyPr>
          <a:lstStyle>
            <a:lvl1pPr>
              <a:defRPr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hf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971800" y="1447800"/>
            <a:ext cx="6019800" cy="51816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152400" y="152400"/>
            <a:ext cx="8839200" cy="1143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9" name="Picture 8" descr="plugs 2.jpg"/>
          <p:cNvPicPr>
            <a:picLocks noChangeAspect="1"/>
          </p:cNvPicPr>
          <p:nvPr/>
        </p:nvPicPr>
        <p:blipFill>
          <a:blip r:embed="rId2" cstate="print"/>
          <a:srcRect l="5263" t="2693" r="2632" b="3037"/>
          <a:stretch>
            <a:fillRect/>
          </a:stretch>
        </p:blipFill>
        <p:spPr>
          <a:xfrm>
            <a:off x="76200" y="1371600"/>
            <a:ext cx="2895600" cy="2667000"/>
          </a:xfrm>
          <a:prstGeom prst="rect">
            <a:avLst/>
          </a:prstGeom>
        </p:spPr>
      </p:pic>
      <p:pic>
        <p:nvPicPr>
          <p:cNvPr id="10" name="Picture 9" descr="fiber 3.jpg"/>
          <p:cNvPicPr>
            <a:picLocks noChangeAspect="1"/>
          </p:cNvPicPr>
          <p:nvPr/>
        </p:nvPicPr>
        <p:blipFill>
          <a:blip r:embed="rId3" cstate="print"/>
          <a:srcRect l="5714" t="2924" r="5714" b="3499"/>
          <a:stretch>
            <a:fillRect/>
          </a:stretch>
        </p:blipFill>
        <p:spPr>
          <a:xfrm>
            <a:off x="76200" y="4038600"/>
            <a:ext cx="2819400" cy="2669458"/>
          </a:xfrm>
          <a:prstGeom prst="rect">
            <a:avLst/>
          </a:prstGeom>
        </p:spPr>
      </p:pic>
      <p:pic>
        <p:nvPicPr>
          <p:cNvPr id="12" name="Picture 11" descr="NEW MRL LOGO_ACD_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05800" y="6342630"/>
            <a:ext cx="685800" cy="286770"/>
          </a:xfrm>
          <a:prstGeom prst="rect">
            <a:avLst/>
          </a:prstGeom>
          <a:noFill/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3352800" y="1798637"/>
            <a:ext cx="5410200" cy="4221163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762000"/>
          </a:xfrm>
        </p:spPr>
        <p:txBody>
          <a:bodyPr>
            <a:normAutofit/>
          </a:bodyPr>
          <a:lstStyle>
            <a:lvl1pPr>
              <a:defRPr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hf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52400" y="1447800"/>
            <a:ext cx="6019800" cy="51816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152400"/>
            <a:ext cx="8839200" cy="1143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6" name="Picture 15" descr="plugs 2.jpg"/>
          <p:cNvPicPr>
            <a:picLocks noChangeAspect="1"/>
          </p:cNvPicPr>
          <p:nvPr/>
        </p:nvPicPr>
        <p:blipFill>
          <a:blip r:embed="rId2" cstate="print"/>
          <a:srcRect l="5263" t="2693" r="2632" b="3037"/>
          <a:stretch>
            <a:fillRect/>
          </a:stretch>
        </p:blipFill>
        <p:spPr>
          <a:xfrm>
            <a:off x="6248400" y="4038600"/>
            <a:ext cx="2895600" cy="2667000"/>
          </a:xfrm>
          <a:prstGeom prst="rect">
            <a:avLst/>
          </a:prstGeom>
        </p:spPr>
      </p:pic>
      <p:pic>
        <p:nvPicPr>
          <p:cNvPr id="17" name="Picture 16" descr="fiber 3.jpg"/>
          <p:cNvPicPr>
            <a:picLocks noChangeAspect="1"/>
          </p:cNvPicPr>
          <p:nvPr/>
        </p:nvPicPr>
        <p:blipFill>
          <a:blip r:embed="rId3" cstate="print"/>
          <a:srcRect l="5714" t="2924" r="5714" b="3499"/>
          <a:stretch>
            <a:fillRect/>
          </a:stretch>
        </p:blipFill>
        <p:spPr>
          <a:xfrm>
            <a:off x="6248400" y="1371600"/>
            <a:ext cx="2819400" cy="2743200"/>
          </a:xfrm>
          <a:prstGeom prst="rect">
            <a:avLst/>
          </a:prstGeom>
        </p:spPr>
      </p:pic>
      <p:pic>
        <p:nvPicPr>
          <p:cNvPr id="18" name="Picture 17" descr="NEW MRL LOGO_ACD_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6342630"/>
            <a:ext cx="685800" cy="286770"/>
          </a:xfrm>
          <a:prstGeom prst="rect">
            <a:avLst/>
          </a:prstGeom>
          <a:noFill/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533400" y="1752600"/>
            <a:ext cx="5257800" cy="4221163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762000"/>
          </a:xfrm>
        </p:spPr>
        <p:txBody>
          <a:bodyPr>
            <a:normAutofit/>
          </a:bodyPr>
          <a:lstStyle>
            <a:lvl1pPr>
              <a:defRPr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hf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67600" y="1524000"/>
            <a:ext cx="1552575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24000"/>
            <a:ext cx="71628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52400" y="152400"/>
            <a:ext cx="8839200" cy="12192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828800"/>
            <a:ext cx="6705600" cy="4297363"/>
          </a:xfrm>
        </p:spPr>
        <p:txBody>
          <a:bodyPr/>
          <a:lstStyle>
            <a:lvl1pPr>
              <a:buClr>
                <a:schemeClr val="accent1">
                  <a:lumMod val="75000"/>
                </a:schemeClr>
              </a:buClr>
              <a:defRPr/>
            </a:lvl1pPr>
            <a:lvl2pPr>
              <a:buClr>
                <a:schemeClr val="accent1">
                  <a:lumMod val="75000"/>
                </a:schemeClr>
              </a:buClr>
              <a:defRPr/>
            </a:lvl2pPr>
            <a:lvl3pPr>
              <a:buClr>
                <a:schemeClr val="accent1">
                  <a:lumMod val="75000"/>
                </a:schemeClr>
              </a:buClr>
              <a:defRPr/>
            </a:lvl3pPr>
            <a:lvl4pPr>
              <a:buClr>
                <a:schemeClr val="accent1">
                  <a:lumMod val="75000"/>
                </a:schemeClr>
              </a:buClr>
              <a:defRPr/>
            </a:lvl4pPr>
            <a:lvl5pPr>
              <a:buClr>
                <a:schemeClr val="accent1">
                  <a:lumMod val="75000"/>
                </a:schemeClr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BE6F7B-2B1A-4DFA-BF04-917DB144DBF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6" name="Picture 15" descr="NEW MRL LOGO_ACD_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6342630"/>
            <a:ext cx="685800" cy="286770"/>
          </a:xfrm>
          <a:prstGeom prst="rect">
            <a:avLst/>
          </a:prstGeom>
          <a:noFill/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762000"/>
          </a:xfrm>
        </p:spPr>
        <p:txBody>
          <a:bodyPr>
            <a:normAutofit/>
          </a:bodyPr>
          <a:lstStyle>
            <a:lvl1pPr>
              <a:defRPr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hf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52400" y="1447800"/>
            <a:ext cx="4267200" cy="51816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152400"/>
            <a:ext cx="8839200" cy="1143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8" name="Picture 17" descr="NEW MRL LOGO_ACD_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6342630"/>
            <a:ext cx="685800" cy="286770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 l="15520"/>
          <a:stretch>
            <a:fillRect/>
          </a:stretch>
        </p:blipFill>
        <p:spPr bwMode="auto">
          <a:xfrm>
            <a:off x="4572000" y="1447800"/>
            <a:ext cx="4410075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762000"/>
          </a:xfrm>
        </p:spPr>
        <p:txBody>
          <a:bodyPr>
            <a:normAutofit/>
          </a:bodyPr>
          <a:lstStyle>
            <a:lvl1pPr>
              <a:defRPr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hf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52400" y="1447800"/>
            <a:ext cx="1295400" cy="51816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152400"/>
            <a:ext cx="8839200" cy="1143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8" name="Picture 17" descr="NEW MRL LOGO_ACD_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6342630"/>
            <a:ext cx="685800" cy="286770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1447800"/>
            <a:ext cx="7381875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905000" y="1828800"/>
            <a:ext cx="6781800" cy="4221163"/>
          </a:xfrm>
        </p:spPr>
        <p:txBody>
          <a:bodyPr/>
          <a:lstStyle>
            <a:lvl1pPr>
              <a:buClr>
                <a:schemeClr val="accent1">
                  <a:lumMod val="75000"/>
                </a:schemeClr>
              </a:buClr>
              <a:defRPr/>
            </a:lvl1pPr>
            <a:lvl2pPr>
              <a:buClr>
                <a:schemeClr val="accent1">
                  <a:lumMod val="75000"/>
                </a:schemeClr>
              </a:buClr>
              <a:defRPr/>
            </a:lvl2pPr>
            <a:lvl3pPr>
              <a:buClr>
                <a:schemeClr val="accent1">
                  <a:lumMod val="75000"/>
                </a:schemeClr>
              </a:buClr>
              <a:defRPr/>
            </a:lvl3pPr>
            <a:lvl4pPr>
              <a:buClr>
                <a:schemeClr val="accent1">
                  <a:lumMod val="75000"/>
                </a:schemeClr>
              </a:buClr>
              <a:defRPr/>
            </a:lvl4pPr>
            <a:lvl5pPr>
              <a:buClr>
                <a:schemeClr val="accent1">
                  <a:lumMod val="75000"/>
                </a:schemeClr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762000"/>
          </a:xfrm>
        </p:spPr>
        <p:txBody>
          <a:bodyPr>
            <a:normAutofit/>
          </a:bodyPr>
          <a:lstStyle>
            <a:lvl1pPr>
              <a:defRPr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810000" y="1524000"/>
            <a:ext cx="5181600" cy="51054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2400"/>
            <a:ext cx="8839200" cy="12192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7200" y="2209800"/>
            <a:ext cx="4343400" cy="39163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BE6F7B-2B1A-4DFA-BF04-917DB144DBF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6" name="Picture 15" descr="LAPTO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24800" y="990600"/>
            <a:ext cx="922020" cy="838200"/>
          </a:xfrm>
          <a:prstGeom prst="rect">
            <a:avLst/>
          </a:prstGeom>
        </p:spPr>
      </p:pic>
      <p:pic>
        <p:nvPicPr>
          <p:cNvPr id="17" name="Picture 16" descr="GAM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3600" y="990600"/>
            <a:ext cx="844866" cy="825471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524000"/>
            <a:ext cx="3429000" cy="5106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crying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21172" y="990600"/>
            <a:ext cx="857894" cy="838200"/>
          </a:xfrm>
          <a:prstGeom prst="rect">
            <a:avLst/>
          </a:prstGeom>
        </p:spPr>
      </p:pic>
      <p:pic>
        <p:nvPicPr>
          <p:cNvPr id="19" name="Picture 18" descr="NEW MRL LOGO_ACD_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6342630"/>
            <a:ext cx="685800" cy="286770"/>
          </a:xfrm>
          <a:prstGeom prst="rect">
            <a:avLst/>
          </a:prstGeom>
          <a:noFill/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</p:spPr>
        <p:txBody>
          <a:bodyPr>
            <a:normAutofit/>
          </a:bodyPr>
          <a:lstStyle>
            <a:lvl1pPr>
              <a:defRPr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hf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24200" y="1447800"/>
            <a:ext cx="5867400" cy="51816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2400"/>
            <a:ext cx="8839200" cy="1143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447800"/>
            <a:ext cx="2819400" cy="5197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NEW MRL LOGO_ACD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05800" y="6342630"/>
            <a:ext cx="685800" cy="286770"/>
          </a:xfrm>
          <a:prstGeom prst="rect">
            <a:avLst/>
          </a:prstGeom>
          <a:noFill/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429000" y="1676400"/>
            <a:ext cx="5334000" cy="4221163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762000"/>
          </a:xfrm>
        </p:spPr>
        <p:txBody>
          <a:bodyPr>
            <a:normAutofit/>
          </a:bodyPr>
          <a:lstStyle>
            <a:lvl1pPr>
              <a:defRPr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hf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52400" y="1447800"/>
            <a:ext cx="6019800" cy="51816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152400"/>
            <a:ext cx="8839200" cy="1143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8" name="Picture 17" descr="NEW MRL LOGO_ACD_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6342630"/>
            <a:ext cx="685800" cy="286770"/>
          </a:xfrm>
          <a:prstGeom prst="rect">
            <a:avLst/>
          </a:prstGeom>
          <a:noFill/>
        </p:spPr>
      </p:pic>
      <p:pic>
        <p:nvPicPr>
          <p:cNvPr id="13314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4600" y="1447800"/>
            <a:ext cx="2686263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4114800"/>
            <a:ext cx="2669745" cy="2514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533400" y="1752600"/>
            <a:ext cx="5257800" cy="4221163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762000"/>
          </a:xfrm>
        </p:spPr>
        <p:txBody>
          <a:bodyPr>
            <a:normAutofit/>
          </a:bodyPr>
          <a:lstStyle>
            <a:lvl1pPr>
              <a:defRPr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hf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52400" y="1447800"/>
            <a:ext cx="6019800" cy="25146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152400"/>
            <a:ext cx="8839200" cy="1143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4600" y="1447800"/>
            <a:ext cx="2686263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4114800"/>
            <a:ext cx="2669745" cy="2514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 userDrawn="1"/>
        </p:nvSpPr>
        <p:spPr>
          <a:xfrm>
            <a:off x="2971800" y="4114800"/>
            <a:ext cx="6019800" cy="25146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NEW MRL LOGO_ACD_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05800" y="6342630"/>
            <a:ext cx="685800" cy="286770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 userDrawn="1"/>
        </p:nvSpPr>
        <p:spPr>
          <a:xfrm>
            <a:off x="2971800" y="3505200"/>
            <a:ext cx="3200400" cy="1219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762000"/>
          </a:xfrm>
        </p:spPr>
        <p:txBody>
          <a:bodyPr>
            <a:normAutofit/>
          </a:bodyPr>
          <a:lstStyle>
            <a:lvl1pPr>
              <a:defRPr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hf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981200" y="1447800"/>
            <a:ext cx="7010400" cy="51816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2400"/>
            <a:ext cx="8839200" cy="1143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2" name="Picture 11" descr="NEW MRL LOGO_ACD_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05800" y="6342630"/>
            <a:ext cx="685800" cy="286770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447800"/>
            <a:ext cx="1685925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2209800" y="1676400"/>
            <a:ext cx="6553200" cy="4221163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762000"/>
          </a:xfrm>
        </p:spPr>
        <p:txBody>
          <a:bodyPr>
            <a:normAutofit/>
          </a:bodyPr>
          <a:lstStyle>
            <a:lvl1pPr>
              <a:defRPr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hf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1447800"/>
            <a:ext cx="7010400" cy="51816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152400" y="152400"/>
            <a:ext cx="8839200" cy="1143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2" name="Picture 11" descr="NEW MRL LOGO_ACD_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05800" y="6342630"/>
            <a:ext cx="685800" cy="286770"/>
          </a:xfrm>
          <a:prstGeom prst="rect">
            <a:avLst/>
          </a:prstGeom>
          <a:noFill/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81000" y="1676400"/>
            <a:ext cx="6553200" cy="4221163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5200" y="1433513"/>
            <a:ext cx="1663700" cy="519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NEW MRL LOGO_ACD_0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6342630"/>
            <a:ext cx="685800" cy="286770"/>
          </a:xfrm>
          <a:prstGeom prst="rect">
            <a:avLst/>
          </a:prstGeom>
          <a:noFill/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762000"/>
          </a:xfrm>
        </p:spPr>
        <p:txBody>
          <a:bodyPr>
            <a:normAutofit/>
          </a:bodyPr>
          <a:lstStyle>
            <a:lvl1pPr>
              <a:defRPr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hf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62200" y="1447800"/>
            <a:ext cx="6629400" cy="51816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2400"/>
            <a:ext cx="8839200" cy="1143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09553"/>
            <a:ext cx="8686800" cy="1009647"/>
          </a:xfrm>
          <a:effectLst/>
        </p:spPr>
        <p:txBody>
          <a:bodyPr>
            <a:normAutofit/>
          </a:bodyPr>
          <a:lstStyle>
            <a:lvl1pPr>
              <a:defRPr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2" name="Picture 11" descr="NEW MRL LOGO_ACD_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05800" y="6342630"/>
            <a:ext cx="685800" cy="286770"/>
          </a:xfrm>
          <a:prstGeom prst="rect">
            <a:avLst/>
          </a:prstGeom>
          <a:noFill/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2590800" y="1676400"/>
            <a:ext cx="6172200" cy="4221163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1" y="1447800"/>
            <a:ext cx="2057399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hf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447800"/>
            <a:ext cx="8839200" cy="5193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52400" y="152400"/>
            <a:ext cx="8839200" cy="1143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effectLst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09553"/>
            <a:ext cx="8686800" cy="1009647"/>
          </a:xfrm>
        </p:spPr>
        <p:txBody>
          <a:bodyPr>
            <a:normAutofit/>
          </a:bodyPr>
          <a:lstStyle>
            <a:lvl1pPr>
              <a:defRPr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9" name="Picture 8" descr="NEW MRL LOGO_ACD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05800" y="6342630"/>
            <a:ext cx="685800" cy="286770"/>
          </a:xfrm>
          <a:prstGeom prst="rect">
            <a:avLst/>
          </a:prstGeom>
          <a:noFill/>
        </p:spPr>
      </p:pic>
    </p:spTree>
  </p:cSld>
  <p:clrMapOvr>
    <a:masterClrMapping/>
  </p:clrMapOvr>
  <p:hf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0812" y="1524001"/>
            <a:ext cx="7340788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52400" y="1524000"/>
            <a:ext cx="1371600" cy="51054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2400"/>
            <a:ext cx="8839200" cy="12192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BE6F7B-2B1A-4DFA-BF04-917DB144DBF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3" name="Picture 12" descr="CD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34200" y="990599"/>
            <a:ext cx="857894" cy="838200"/>
          </a:xfrm>
          <a:prstGeom prst="rect">
            <a:avLst/>
          </a:prstGeom>
        </p:spPr>
      </p:pic>
      <p:pic>
        <p:nvPicPr>
          <p:cNvPr id="16" name="Picture 15" descr="LAPTOP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7924800" y="990600"/>
            <a:ext cx="922020" cy="838200"/>
          </a:xfrm>
          <a:prstGeom prst="rect">
            <a:avLst/>
          </a:prstGeom>
        </p:spPr>
      </p:pic>
      <p:pic>
        <p:nvPicPr>
          <p:cNvPr id="14" name="Picture 13" descr="TOUCH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43600" y="990600"/>
            <a:ext cx="843075" cy="823722"/>
          </a:xfrm>
          <a:prstGeom prst="rect">
            <a:avLst/>
          </a:prstGeom>
        </p:spPr>
      </p:pic>
      <p:pic>
        <p:nvPicPr>
          <p:cNvPr id="15" name="Picture 14" descr="NEW MRL LOGO_ACD_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6342630"/>
            <a:ext cx="685800" cy="286770"/>
          </a:xfrm>
          <a:prstGeom prst="rect">
            <a:avLst/>
          </a:prstGeom>
          <a:noFill/>
        </p:spPr>
      </p:pic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1828800" y="1905000"/>
            <a:ext cx="6934200" cy="4221163"/>
          </a:xfrm>
        </p:spPr>
        <p:txBody>
          <a:bodyPr/>
          <a:lstStyle>
            <a:lvl1pPr>
              <a:buClr>
                <a:schemeClr val="accent1">
                  <a:lumMod val="75000"/>
                </a:schemeClr>
              </a:buClr>
              <a:defRPr/>
            </a:lvl1pPr>
            <a:lvl2pPr>
              <a:buClr>
                <a:schemeClr val="accent1">
                  <a:lumMod val="75000"/>
                </a:schemeClr>
              </a:buClr>
              <a:defRPr/>
            </a:lvl2pPr>
            <a:lvl3pPr>
              <a:buClr>
                <a:schemeClr val="accent1">
                  <a:lumMod val="75000"/>
                </a:schemeClr>
              </a:buClr>
              <a:defRPr/>
            </a:lvl3pPr>
            <a:lvl4pPr>
              <a:buClr>
                <a:schemeClr val="accent1">
                  <a:lumMod val="75000"/>
                </a:schemeClr>
              </a:buClr>
              <a:defRPr/>
            </a:lvl4pPr>
            <a:lvl5pPr>
              <a:buClr>
                <a:schemeClr val="accent1">
                  <a:lumMod val="75000"/>
                </a:schemeClr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hf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524001"/>
            <a:ext cx="73152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52400" y="1524000"/>
            <a:ext cx="1371600" cy="51054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2400"/>
            <a:ext cx="8839200" cy="12192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BE6F7B-2B1A-4DFA-BF04-917DB144DBF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6" name="Picture 15" descr="LAPTO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7924800" y="990600"/>
            <a:ext cx="922020" cy="838200"/>
          </a:xfrm>
          <a:prstGeom prst="rect">
            <a:avLst/>
          </a:prstGeom>
        </p:spPr>
      </p:pic>
      <p:pic>
        <p:nvPicPr>
          <p:cNvPr id="17" name="Picture 16" descr="GAM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43600" y="990600"/>
            <a:ext cx="844866" cy="825471"/>
          </a:xfrm>
          <a:prstGeom prst="rect">
            <a:avLst/>
          </a:prstGeom>
        </p:spPr>
      </p:pic>
      <p:pic>
        <p:nvPicPr>
          <p:cNvPr id="14" name="Picture 13" descr="watching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27686" y="990600"/>
            <a:ext cx="857894" cy="838200"/>
          </a:xfrm>
          <a:prstGeom prst="rect">
            <a:avLst/>
          </a:prstGeom>
        </p:spPr>
      </p:pic>
      <p:pic>
        <p:nvPicPr>
          <p:cNvPr id="15" name="Picture 14" descr="NEW MRL LOGO_ACD_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6342630"/>
            <a:ext cx="685800" cy="286770"/>
          </a:xfrm>
          <a:prstGeom prst="rect">
            <a:avLst/>
          </a:prstGeom>
          <a:noFill/>
        </p:spPr>
      </p:pic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1828800" y="1905000"/>
            <a:ext cx="6934200" cy="4221163"/>
          </a:xfrm>
        </p:spPr>
        <p:txBody>
          <a:bodyPr/>
          <a:lstStyle>
            <a:lvl1pPr>
              <a:buClr>
                <a:schemeClr val="accent1">
                  <a:lumMod val="75000"/>
                </a:schemeClr>
              </a:buClr>
              <a:defRPr/>
            </a:lvl1pPr>
            <a:lvl2pPr>
              <a:buClr>
                <a:schemeClr val="accent1">
                  <a:lumMod val="75000"/>
                </a:schemeClr>
              </a:buClr>
              <a:defRPr/>
            </a:lvl2pPr>
            <a:lvl3pPr>
              <a:buClr>
                <a:schemeClr val="accent1">
                  <a:lumMod val="75000"/>
                </a:schemeClr>
              </a:buClr>
              <a:defRPr/>
            </a:lvl3pPr>
            <a:lvl4pPr>
              <a:buClr>
                <a:schemeClr val="accent1">
                  <a:lumMod val="75000"/>
                </a:schemeClr>
              </a:buClr>
              <a:defRPr/>
            </a:lvl4pPr>
            <a:lvl5pPr>
              <a:buClr>
                <a:schemeClr val="accent1">
                  <a:lumMod val="75000"/>
                </a:schemeClr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hf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1" y="1524000"/>
            <a:ext cx="7308896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52400" y="1524000"/>
            <a:ext cx="1371600" cy="51054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2400"/>
            <a:ext cx="8839200" cy="12192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BE6F7B-2B1A-4DFA-BF04-917DB144DBF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6" name="Picture 15" descr="LAPTO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5867400" y="990600"/>
            <a:ext cx="922020" cy="838200"/>
          </a:xfrm>
          <a:prstGeom prst="rect">
            <a:avLst/>
          </a:prstGeom>
        </p:spPr>
      </p:pic>
      <p:pic>
        <p:nvPicPr>
          <p:cNvPr id="17" name="Picture 16" descr="GAM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24800" y="990600"/>
            <a:ext cx="844866" cy="825471"/>
          </a:xfrm>
          <a:prstGeom prst="rect">
            <a:avLst/>
          </a:prstGeom>
        </p:spPr>
      </p:pic>
      <p:pic>
        <p:nvPicPr>
          <p:cNvPr id="15" name="Picture 14" descr="popcor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28163" y="990600"/>
            <a:ext cx="857894" cy="838200"/>
          </a:xfrm>
          <a:prstGeom prst="rect">
            <a:avLst/>
          </a:prstGeom>
        </p:spPr>
      </p:pic>
      <p:pic>
        <p:nvPicPr>
          <p:cNvPr id="18" name="Picture 17" descr="NEW MRL LOGO_ACD_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6342630"/>
            <a:ext cx="685800" cy="286770"/>
          </a:xfrm>
          <a:prstGeom prst="rect">
            <a:avLst/>
          </a:prstGeom>
          <a:noFill/>
        </p:spPr>
      </p:pic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828800" y="1905000"/>
            <a:ext cx="6934200" cy="4221163"/>
          </a:xfrm>
        </p:spPr>
        <p:txBody>
          <a:bodyPr/>
          <a:lstStyle>
            <a:lvl1pPr>
              <a:buClr>
                <a:schemeClr val="accent1">
                  <a:lumMod val="75000"/>
                </a:schemeClr>
              </a:buClr>
              <a:defRPr/>
            </a:lvl1pPr>
            <a:lvl2pPr>
              <a:buClr>
                <a:schemeClr val="accent1">
                  <a:lumMod val="75000"/>
                </a:schemeClr>
              </a:buClr>
              <a:defRPr/>
            </a:lvl2pPr>
            <a:lvl3pPr>
              <a:buClr>
                <a:schemeClr val="accent1">
                  <a:lumMod val="75000"/>
                </a:schemeClr>
              </a:buClr>
              <a:defRPr/>
            </a:lvl3pPr>
            <a:lvl4pPr>
              <a:buClr>
                <a:schemeClr val="accent1">
                  <a:lumMod val="75000"/>
                </a:schemeClr>
              </a:buClr>
              <a:defRPr/>
            </a:lvl4pPr>
            <a:lvl5pPr>
              <a:buClr>
                <a:schemeClr val="accent1">
                  <a:lumMod val="75000"/>
                </a:schemeClr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</p:spPr>
        <p:txBody>
          <a:bodyPr>
            <a:normAutofit/>
          </a:bodyPr>
          <a:lstStyle>
            <a:lvl1pPr>
              <a:defRPr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51679" y="1524000"/>
            <a:ext cx="6708367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52400" y="1524000"/>
            <a:ext cx="1905000" cy="51054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2400"/>
            <a:ext cx="8839200" cy="12192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0200" y="2438400"/>
            <a:ext cx="3276600" cy="3687763"/>
          </a:xfrm>
        </p:spPr>
        <p:txBody>
          <a:bodyPr/>
          <a:lstStyle>
            <a:lvl1pPr>
              <a:buClr>
                <a:schemeClr val="accent1">
                  <a:lumMod val="75000"/>
                </a:schemeClr>
              </a:buClr>
              <a:defRPr/>
            </a:lvl1pPr>
            <a:lvl2pPr>
              <a:buClr>
                <a:schemeClr val="accent1">
                  <a:lumMod val="75000"/>
                </a:schemeClr>
              </a:buClr>
              <a:defRPr/>
            </a:lvl2pPr>
            <a:lvl3pPr>
              <a:buClr>
                <a:schemeClr val="accent1">
                  <a:lumMod val="75000"/>
                </a:schemeClr>
              </a:buClr>
              <a:defRPr/>
            </a:lvl3pPr>
            <a:lvl4pPr>
              <a:buClr>
                <a:schemeClr val="accent1">
                  <a:lumMod val="75000"/>
                </a:schemeClr>
              </a:buClr>
              <a:defRPr/>
            </a:lvl4pPr>
            <a:lvl5pPr>
              <a:buClr>
                <a:schemeClr val="accent1">
                  <a:lumMod val="75000"/>
                </a:schemeClr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BE6F7B-2B1A-4DFA-BF04-917DB144DBF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9" name="Picture 18" descr="watchin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81306" y="990600"/>
            <a:ext cx="857894" cy="838200"/>
          </a:xfrm>
          <a:prstGeom prst="rect">
            <a:avLst/>
          </a:prstGeom>
        </p:spPr>
      </p:pic>
      <p:pic>
        <p:nvPicPr>
          <p:cNvPr id="20" name="Picture 19" descr="woma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43600" y="990600"/>
            <a:ext cx="921066" cy="899922"/>
          </a:xfrm>
          <a:prstGeom prst="rect">
            <a:avLst/>
          </a:prstGeom>
        </p:spPr>
      </p:pic>
      <p:pic>
        <p:nvPicPr>
          <p:cNvPr id="21" name="Picture 20" descr="TABLET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94039" y="990600"/>
            <a:ext cx="857894" cy="838200"/>
          </a:xfrm>
          <a:prstGeom prst="rect">
            <a:avLst/>
          </a:prstGeom>
        </p:spPr>
      </p:pic>
      <p:pic>
        <p:nvPicPr>
          <p:cNvPr id="22" name="Picture 21" descr="NEW MRL LOGO_ACD_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29600" y="6324600"/>
            <a:ext cx="685800" cy="286770"/>
          </a:xfrm>
          <a:prstGeom prst="rect">
            <a:avLst/>
          </a:prstGeom>
          <a:noFill/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</p:spPr>
        <p:txBody>
          <a:bodyPr>
            <a:normAutofit/>
          </a:bodyPr>
          <a:lstStyle>
            <a:lvl1pPr>
              <a:defRPr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hf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524001"/>
            <a:ext cx="73152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52400" y="1524000"/>
            <a:ext cx="1371600" cy="51054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2400"/>
            <a:ext cx="8839200" cy="12192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BE6F7B-2B1A-4DFA-BF04-917DB144DBF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6" name="Picture 15" descr="LAPTO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7924800" y="990600"/>
            <a:ext cx="922020" cy="838200"/>
          </a:xfrm>
          <a:prstGeom prst="rect">
            <a:avLst/>
          </a:prstGeom>
        </p:spPr>
      </p:pic>
      <p:pic>
        <p:nvPicPr>
          <p:cNvPr id="17" name="Picture 16" descr="GAM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43600" y="990600"/>
            <a:ext cx="844866" cy="825471"/>
          </a:xfrm>
          <a:prstGeom prst="rect">
            <a:avLst/>
          </a:prstGeom>
        </p:spPr>
      </p:pic>
      <p:pic>
        <p:nvPicPr>
          <p:cNvPr id="14" name="Picture 13" descr="watching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27686" y="990600"/>
            <a:ext cx="857894" cy="838200"/>
          </a:xfrm>
          <a:prstGeom prst="rect">
            <a:avLst/>
          </a:prstGeom>
        </p:spPr>
      </p:pic>
      <p:pic>
        <p:nvPicPr>
          <p:cNvPr id="13" name="Picture 12" descr="NEW MRL LOGO_ACD_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6342630"/>
            <a:ext cx="685800" cy="286770"/>
          </a:xfrm>
          <a:prstGeom prst="rect">
            <a:avLst/>
          </a:prstGeom>
          <a:noFill/>
        </p:spPr>
      </p:pic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828800" y="1905000"/>
            <a:ext cx="6934200" cy="4221163"/>
          </a:xfrm>
        </p:spPr>
        <p:txBody>
          <a:bodyPr/>
          <a:lstStyle>
            <a:lvl1pPr>
              <a:buClr>
                <a:schemeClr val="accent1">
                  <a:lumMod val="75000"/>
                </a:schemeClr>
              </a:buClr>
              <a:defRPr/>
            </a:lvl1pPr>
            <a:lvl2pPr>
              <a:buClr>
                <a:schemeClr val="accent1">
                  <a:lumMod val="75000"/>
                </a:schemeClr>
              </a:buClr>
              <a:defRPr/>
            </a:lvl2pPr>
            <a:lvl3pPr>
              <a:buClr>
                <a:schemeClr val="accent1">
                  <a:lumMod val="75000"/>
                </a:schemeClr>
              </a:buClr>
              <a:defRPr/>
            </a:lvl3pPr>
            <a:lvl4pPr>
              <a:buClr>
                <a:schemeClr val="accent1">
                  <a:lumMod val="75000"/>
                </a:schemeClr>
              </a:buClr>
              <a:defRPr/>
            </a:lvl4pPr>
            <a:lvl5pPr>
              <a:buClr>
                <a:schemeClr val="accent1">
                  <a:lumMod val="75000"/>
                </a:schemeClr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</p:spPr>
        <p:txBody>
          <a:bodyPr>
            <a:normAutofit/>
          </a:bodyPr>
          <a:lstStyle>
            <a:lvl1pPr>
              <a:defRPr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hf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524000"/>
            <a:ext cx="7330472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52400" y="1524000"/>
            <a:ext cx="1371600" cy="51054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2400"/>
            <a:ext cx="8839200" cy="12192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BE6F7B-2B1A-4DFA-BF04-917DB144DBF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3" name="Picture 12" descr="CLOUD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10400" y="990600"/>
            <a:ext cx="857384" cy="838200"/>
          </a:xfrm>
          <a:prstGeom prst="rect">
            <a:avLst/>
          </a:prstGeom>
        </p:spPr>
      </p:pic>
      <p:pic>
        <p:nvPicPr>
          <p:cNvPr id="14" name="Picture 13" descr="tower 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19800" y="990600"/>
            <a:ext cx="843075" cy="823722"/>
          </a:xfrm>
          <a:prstGeom prst="rect">
            <a:avLst/>
          </a:prstGeom>
        </p:spPr>
      </p:pic>
      <p:pic>
        <p:nvPicPr>
          <p:cNvPr id="16" name="Picture 15" descr="tower 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96124" y="990600"/>
            <a:ext cx="843076" cy="823722"/>
          </a:xfrm>
          <a:prstGeom prst="rect">
            <a:avLst/>
          </a:prstGeom>
        </p:spPr>
      </p:pic>
      <p:pic>
        <p:nvPicPr>
          <p:cNvPr id="17" name="Picture 16" descr="NEW MRL LOGO_ACD_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6342630"/>
            <a:ext cx="685800" cy="286770"/>
          </a:xfrm>
          <a:prstGeom prst="rect">
            <a:avLst/>
          </a:prstGeom>
          <a:noFill/>
        </p:spPr>
      </p:pic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828800" y="1905000"/>
            <a:ext cx="6934200" cy="4221163"/>
          </a:xfrm>
        </p:spPr>
        <p:txBody>
          <a:bodyPr/>
          <a:lstStyle>
            <a:lvl1pPr>
              <a:buClr>
                <a:schemeClr val="accent1">
                  <a:lumMod val="75000"/>
                </a:schemeClr>
              </a:buClr>
              <a:defRPr/>
            </a:lvl1pPr>
            <a:lvl2pPr>
              <a:buClr>
                <a:schemeClr val="accent1">
                  <a:lumMod val="75000"/>
                </a:schemeClr>
              </a:buClr>
              <a:defRPr/>
            </a:lvl2pPr>
            <a:lvl3pPr>
              <a:buClr>
                <a:schemeClr val="accent1">
                  <a:lumMod val="75000"/>
                </a:schemeClr>
              </a:buClr>
              <a:defRPr/>
            </a:lvl3pPr>
            <a:lvl4pPr>
              <a:buClr>
                <a:schemeClr val="accent1">
                  <a:lumMod val="75000"/>
                </a:schemeClr>
              </a:buClr>
              <a:defRPr/>
            </a:lvl4pPr>
            <a:lvl5pPr>
              <a:buClr>
                <a:schemeClr val="accent1">
                  <a:lumMod val="75000"/>
                </a:schemeClr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</p:spPr>
        <p:txBody>
          <a:bodyPr>
            <a:normAutofit/>
          </a:bodyPr>
          <a:lstStyle>
            <a:lvl1pPr>
              <a:defRPr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hf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1287" y="1524001"/>
            <a:ext cx="7340788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52400" y="1524000"/>
            <a:ext cx="1371600" cy="51054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2400"/>
            <a:ext cx="8839200" cy="12192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BE6F7B-2B1A-4DFA-BF04-917DB144DBF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6" name="Picture 15" descr="TOWER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10400" y="990600"/>
            <a:ext cx="838200" cy="838200"/>
          </a:xfrm>
          <a:prstGeom prst="rect">
            <a:avLst/>
          </a:prstGeom>
        </p:spPr>
      </p:pic>
      <p:pic>
        <p:nvPicPr>
          <p:cNvPr id="17" name="Picture 16" descr="TOUCH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01000" y="990600"/>
            <a:ext cx="843075" cy="823722"/>
          </a:xfrm>
          <a:prstGeom prst="rect">
            <a:avLst/>
          </a:prstGeom>
        </p:spPr>
      </p:pic>
      <p:pic>
        <p:nvPicPr>
          <p:cNvPr id="18" name="Picture 17" descr="CLOUD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19800" y="990600"/>
            <a:ext cx="857384" cy="838200"/>
          </a:xfrm>
          <a:prstGeom prst="rect">
            <a:avLst/>
          </a:prstGeom>
        </p:spPr>
      </p:pic>
      <p:pic>
        <p:nvPicPr>
          <p:cNvPr id="13" name="Picture 12" descr="NEW MRL LOGO_ACD_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6342630"/>
            <a:ext cx="685800" cy="286770"/>
          </a:xfrm>
          <a:prstGeom prst="rect">
            <a:avLst/>
          </a:prstGeom>
          <a:noFill/>
        </p:spPr>
      </p:pic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828800" y="1905000"/>
            <a:ext cx="6934200" cy="4221163"/>
          </a:xfrm>
        </p:spPr>
        <p:txBody>
          <a:bodyPr/>
          <a:lstStyle>
            <a:lvl1pPr>
              <a:buClr>
                <a:schemeClr val="accent1">
                  <a:lumMod val="75000"/>
                </a:schemeClr>
              </a:buClr>
              <a:defRPr/>
            </a:lvl1pPr>
            <a:lvl2pPr>
              <a:buClr>
                <a:schemeClr val="accent1">
                  <a:lumMod val="75000"/>
                </a:schemeClr>
              </a:buClr>
              <a:defRPr/>
            </a:lvl2pPr>
            <a:lvl3pPr>
              <a:buClr>
                <a:schemeClr val="accent1">
                  <a:lumMod val="75000"/>
                </a:schemeClr>
              </a:buClr>
              <a:defRPr/>
            </a:lvl3pPr>
            <a:lvl4pPr>
              <a:buClr>
                <a:schemeClr val="accent1">
                  <a:lumMod val="75000"/>
                </a:schemeClr>
              </a:buClr>
              <a:defRPr/>
            </a:lvl4pPr>
            <a:lvl5pPr>
              <a:buClr>
                <a:schemeClr val="accent1">
                  <a:lumMod val="75000"/>
                </a:schemeClr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762000"/>
          </a:xfrm>
        </p:spPr>
        <p:txBody>
          <a:bodyPr>
            <a:normAutofit/>
          </a:bodyPr>
          <a:lstStyle>
            <a:lvl1pPr>
              <a:defRPr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hf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524000"/>
            <a:ext cx="7315200" cy="5110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52400" y="1524000"/>
            <a:ext cx="1371600" cy="51054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2400"/>
            <a:ext cx="8839200" cy="12192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BE6F7B-2B1A-4DFA-BF04-917DB144DBF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7" name="Picture 16" descr="TOUC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01000" y="990600"/>
            <a:ext cx="843075" cy="823722"/>
          </a:xfrm>
          <a:prstGeom prst="rect">
            <a:avLst/>
          </a:prstGeom>
        </p:spPr>
      </p:pic>
      <p:pic>
        <p:nvPicPr>
          <p:cNvPr id="19" name="Picture 18" descr="tower 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10400" y="990600"/>
            <a:ext cx="843076" cy="823722"/>
          </a:xfrm>
          <a:prstGeom prst="rect">
            <a:avLst/>
          </a:prstGeom>
        </p:spPr>
      </p:pic>
      <p:pic>
        <p:nvPicPr>
          <p:cNvPr id="20" name="Picture 19" descr="watching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00106" y="990600"/>
            <a:ext cx="857894" cy="838200"/>
          </a:xfrm>
          <a:prstGeom prst="rect">
            <a:avLst/>
          </a:prstGeom>
        </p:spPr>
      </p:pic>
      <p:pic>
        <p:nvPicPr>
          <p:cNvPr id="21" name="Picture 20" descr="NEW MRL LOGO_ACD_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6342630"/>
            <a:ext cx="685800" cy="286770"/>
          </a:xfrm>
          <a:prstGeom prst="rect">
            <a:avLst/>
          </a:prstGeom>
          <a:noFill/>
        </p:spPr>
      </p:pic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828800" y="1905000"/>
            <a:ext cx="6934200" cy="4221163"/>
          </a:xfrm>
        </p:spPr>
        <p:txBody>
          <a:bodyPr/>
          <a:lstStyle>
            <a:lvl1pPr>
              <a:buClr>
                <a:schemeClr val="accent1">
                  <a:lumMod val="75000"/>
                </a:schemeClr>
              </a:buClr>
              <a:defRPr/>
            </a:lvl1pPr>
            <a:lvl2pPr>
              <a:buClr>
                <a:schemeClr val="accent1">
                  <a:lumMod val="75000"/>
                </a:schemeClr>
              </a:buClr>
              <a:defRPr/>
            </a:lvl2pPr>
            <a:lvl3pPr>
              <a:buClr>
                <a:schemeClr val="accent1">
                  <a:lumMod val="75000"/>
                </a:schemeClr>
              </a:buClr>
              <a:defRPr/>
            </a:lvl3pPr>
            <a:lvl4pPr>
              <a:buClr>
                <a:schemeClr val="accent1">
                  <a:lumMod val="75000"/>
                </a:schemeClr>
              </a:buClr>
              <a:defRPr/>
            </a:lvl4pPr>
            <a:lvl5pPr>
              <a:buClr>
                <a:schemeClr val="accent1">
                  <a:lumMod val="75000"/>
                </a:schemeClr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</p:spPr>
        <p:txBody>
          <a:bodyPr>
            <a:normAutofit/>
          </a:bodyPr>
          <a:lstStyle>
            <a:lvl1pPr>
              <a:defRPr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hf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971800" y="1447800"/>
            <a:ext cx="6019800" cy="51816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 cstate="print"/>
          <a:srcRect l="50000" r="1316"/>
          <a:stretch>
            <a:fillRect/>
          </a:stretch>
        </p:blipFill>
        <p:spPr bwMode="auto">
          <a:xfrm>
            <a:off x="76200" y="1343025"/>
            <a:ext cx="2819400" cy="551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52400" y="152400"/>
            <a:ext cx="8839200" cy="1143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81400" y="1828800"/>
            <a:ext cx="4876800" cy="457200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762000"/>
          </a:xfrm>
        </p:spPr>
        <p:txBody>
          <a:bodyPr>
            <a:normAutofit/>
          </a:bodyPr>
          <a:lstStyle>
            <a:lvl1pPr>
              <a:defRPr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hf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1F8A46-A065-46DD-BE52-8F15D8AB3C9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762000"/>
          </a:xfrm>
        </p:spPr>
        <p:txBody>
          <a:bodyPr>
            <a:normAutofit/>
          </a:bodyPr>
          <a:lstStyle>
            <a:lvl1pPr>
              <a:defRPr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2400" y="152400"/>
            <a:ext cx="8839200" cy="1143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9" name="Picture 8" descr="NEW MRL LOGO_ACD_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05800" y="6342630"/>
            <a:ext cx="685800" cy="286770"/>
          </a:xfrm>
          <a:prstGeom prst="rect">
            <a:avLst/>
          </a:prstGeom>
          <a:noFill/>
        </p:spPr>
      </p:pic>
      <p:pic>
        <p:nvPicPr>
          <p:cNvPr id="10243" name="Picture 3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433513"/>
            <a:ext cx="8839200" cy="519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NEW MRL LOGO_ACD_0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05800" y="6342630"/>
            <a:ext cx="685800" cy="286770"/>
          </a:xfrm>
          <a:prstGeom prst="rect">
            <a:avLst/>
          </a:prstGeom>
          <a:noFill/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762000"/>
          </a:xfrm>
        </p:spPr>
        <p:txBody>
          <a:bodyPr>
            <a:normAutofit/>
          </a:bodyPr>
          <a:lstStyle>
            <a:lvl1pPr>
              <a:defRPr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hf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2400" y="152400"/>
            <a:ext cx="8839200" cy="1143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9" name="Picture 8" descr="NEW MRL LOGO_ACD_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05800" y="6342630"/>
            <a:ext cx="685800" cy="286770"/>
          </a:xfrm>
          <a:prstGeom prst="rect">
            <a:avLst/>
          </a:prstGeom>
          <a:noFill/>
        </p:spPr>
      </p:pic>
      <p:pic>
        <p:nvPicPr>
          <p:cNvPr id="10243" name="Picture 3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433513"/>
            <a:ext cx="8839200" cy="519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NEW MRL LOGO_ACD_0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05800" y="6342630"/>
            <a:ext cx="685800" cy="286770"/>
          </a:xfrm>
          <a:prstGeom prst="rect">
            <a:avLst/>
          </a:prstGeom>
          <a:noFill/>
        </p:spPr>
      </p:pic>
      <p:pic>
        <p:nvPicPr>
          <p:cNvPr id="11" name="Picture 10" descr="FIBER BOX.jp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001000" y="990600"/>
            <a:ext cx="833628" cy="813296"/>
          </a:xfrm>
          <a:prstGeom prst="rect">
            <a:avLst/>
          </a:prstGeom>
        </p:spPr>
      </p:pic>
      <p:pic>
        <p:nvPicPr>
          <p:cNvPr id="12" name="Picture 11" descr="HOUSE.jp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6973195" y="990600"/>
            <a:ext cx="857894" cy="838200"/>
          </a:xfrm>
          <a:prstGeom prst="rect">
            <a:avLst/>
          </a:prstGeom>
        </p:spPr>
      </p:pic>
      <p:pic>
        <p:nvPicPr>
          <p:cNvPr id="13" name="Picture 12" descr="HOOKUP.jpg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5943600" y="990599"/>
            <a:ext cx="859684" cy="839949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762000"/>
          </a:xfrm>
        </p:spPr>
        <p:txBody>
          <a:bodyPr>
            <a:normAutofit/>
          </a:bodyPr>
          <a:lstStyle>
            <a:lvl1pPr>
              <a:defRPr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hf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1F8A46-A065-46DD-BE52-8F15D8AB3C9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524000"/>
            <a:ext cx="73152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NEW MRL LOGO_ACD_0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18830"/>
            <a:ext cx="685800" cy="286770"/>
          </a:xfrm>
          <a:prstGeom prst="rect">
            <a:avLst/>
          </a:prstGeom>
          <a:noFill/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762000"/>
          </a:xfrm>
        </p:spPr>
        <p:txBody>
          <a:bodyPr>
            <a:normAutofit/>
          </a:bodyPr>
          <a:lstStyle>
            <a:lvl1pPr>
              <a:defRPr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1F8A46-A065-46DD-BE52-8F15D8AB3C9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524000"/>
            <a:ext cx="7305675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NEW MRL LOGO_ACD_0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18830"/>
            <a:ext cx="685800" cy="286770"/>
          </a:xfrm>
          <a:prstGeom prst="rect">
            <a:avLst/>
          </a:prstGeom>
          <a:noFill/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762000"/>
          </a:xfrm>
        </p:spPr>
        <p:txBody>
          <a:bodyPr>
            <a:normAutofit/>
          </a:bodyPr>
          <a:lstStyle>
            <a:lvl1pPr>
              <a:defRPr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95600" y="1447800"/>
            <a:ext cx="6019800" cy="52578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2400"/>
            <a:ext cx="8839200" cy="1143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9" name="Picture 8" descr="TOWER2.jpg"/>
          <p:cNvPicPr>
            <a:picLocks noChangeAspect="1"/>
          </p:cNvPicPr>
          <p:nvPr/>
        </p:nvPicPr>
        <p:blipFill>
          <a:blip r:embed="rId2" cstate="print"/>
          <a:srcRect l="2564" t="7894" r="2564" b="2631"/>
          <a:stretch>
            <a:fillRect/>
          </a:stretch>
        </p:blipFill>
        <p:spPr>
          <a:xfrm>
            <a:off x="0" y="1447800"/>
            <a:ext cx="2895600" cy="2667000"/>
          </a:xfrm>
          <a:prstGeom prst="rect">
            <a:avLst/>
          </a:prstGeom>
        </p:spPr>
      </p:pic>
      <p:pic>
        <p:nvPicPr>
          <p:cNvPr id="10" name="Picture 9" descr="TOWER3.jpg"/>
          <p:cNvPicPr>
            <a:picLocks noChangeAspect="1"/>
          </p:cNvPicPr>
          <p:nvPr/>
        </p:nvPicPr>
        <p:blipFill>
          <a:blip r:embed="rId3" cstate="print"/>
          <a:srcRect l="5128" t="2820" r="2564" b="1282"/>
          <a:stretch>
            <a:fillRect/>
          </a:stretch>
        </p:blipFill>
        <p:spPr>
          <a:xfrm>
            <a:off x="76200" y="4114799"/>
            <a:ext cx="2819400" cy="2743201"/>
          </a:xfrm>
          <a:prstGeom prst="rect">
            <a:avLst/>
          </a:prstGeom>
        </p:spPr>
      </p:pic>
      <p:pic>
        <p:nvPicPr>
          <p:cNvPr id="11" name="Picture 10" descr="NEW MRL LOGO_ACD_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29600" y="6418830"/>
            <a:ext cx="685800" cy="286770"/>
          </a:xfrm>
          <a:prstGeom prst="rect">
            <a:avLst/>
          </a:prstGeom>
          <a:noFill/>
        </p:spPr>
      </p:pic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200400" y="1874837"/>
            <a:ext cx="5410200" cy="4221163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762000"/>
          </a:xfrm>
        </p:spPr>
        <p:txBody>
          <a:bodyPr>
            <a:normAutofit/>
          </a:bodyPr>
          <a:lstStyle>
            <a:lvl1pPr>
              <a:defRPr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1F8A46-A065-46DD-BE52-8F15D8AB3C9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524000"/>
            <a:ext cx="7305675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NEW MRL LOGO_ACD_0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18830"/>
            <a:ext cx="685800" cy="286770"/>
          </a:xfrm>
          <a:prstGeom prst="rect">
            <a:avLst/>
          </a:prstGeom>
          <a:noFill/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762000"/>
          </a:xfrm>
        </p:spPr>
        <p:txBody>
          <a:bodyPr>
            <a:normAutofit/>
          </a:bodyPr>
          <a:lstStyle>
            <a:lvl1pPr>
              <a:defRPr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3084F1-55D0-4E21-BE19-1CBFFF2386E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76200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D47204-A0BC-4BB2-9D48-9AA1C45347B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72FA6E-0A5E-464E-A72A-AB82DF55883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6F09E1-398B-42CB-B3A1-49EBD1024D4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29C037-FB79-4640-9FB7-5D238038908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762000"/>
          </a:xfrm>
        </p:spPr>
        <p:txBody>
          <a:bodyPr>
            <a:normAutofit/>
          </a:bodyPr>
          <a:lstStyle>
            <a:lvl1pPr>
              <a:defRPr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8122D0-A5CE-4B46-A348-E2EF100A52A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06E635-A115-4370-A401-3E35E120EB6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576401-4D92-494C-B9F4-F3265B21B00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95600" y="1447800"/>
            <a:ext cx="6019800" cy="52578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2400"/>
            <a:ext cx="8839200" cy="1143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1" name="Picture 10" descr="NEW MRL LOGO_ACD_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29600" y="6418830"/>
            <a:ext cx="685800" cy="286770"/>
          </a:xfrm>
          <a:prstGeom prst="rect">
            <a:avLst/>
          </a:prstGeom>
          <a:noFill/>
        </p:spPr>
      </p:pic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276600" y="1874837"/>
            <a:ext cx="5334000" cy="4221163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3" name="Picture 12" descr="DIR-450_diagram EVDO.tif"/>
          <p:cNvPicPr>
            <a:picLocks noChangeAspect="1"/>
          </p:cNvPicPr>
          <p:nvPr userDrawn="1"/>
        </p:nvPicPr>
        <p:blipFill>
          <a:blip r:embed="rId3" cstate="print"/>
          <a:srcRect l="2702" r="2716"/>
          <a:stretch>
            <a:fillRect/>
          </a:stretch>
        </p:blipFill>
        <p:spPr>
          <a:xfrm>
            <a:off x="152400" y="1434983"/>
            <a:ext cx="2667000" cy="5270617"/>
          </a:xfrm>
          <a:prstGeom prst="rect">
            <a:avLst/>
          </a:prstGeom>
        </p:spPr>
      </p:pic>
      <p:pic>
        <p:nvPicPr>
          <p:cNvPr id="14" name="Picture 13" descr="watching.jp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7981306" y="990600"/>
            <a:ext cx="857894" cy="838200"/>
          </a:xfrm>
          <a:prstGeom prst="rect">
            <a:avLst/>
          </a:prstGeom>
        </p:spPr>
      </p:pic>
      <p:pic>
        <p:nvPicPr>
          <p:cNvPr id="15" name="Picture 14" descr="woman.jp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5943600" y="990600"/>
            <a:ext cx="921066" cy="838200"/>
          </a:xfrm>
          <a:prstGeom prst="rect">
            <a:avLst/>
          </a:prstGeom>
        </p:spPr>
      </p:pic>
      <p:pic>
        <p:nvPicPr>
          <p:cNvPr id="16" name="Picture 15" descr="TABLET.jpg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6994039" y="990600"/>
            <a:ext cx="857894" cy="838200"/>
          </a:xfrm>
          <a:prstGeom prst="rect">
            <a:avLst/>
          </a:prstGeom>
        </p:spPr>
      </p:pic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</p:spPr>
        <p:txBody>
          <a:bodyPr>
            <a:normAutofit/>
          </a:bodyPr>
          <a:lstStyle>
            <a:lvl1pPr>
              <a:defRPr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1447800"/>
            <a:ext cx="6096000" cy="52578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2400"/>
            <a:ext cx="8839200" cy="1143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09553"/>
            <a:ext cx="8686800" cy="1009647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1" name="Picture 10" descr="NEW MRL LOGO_ACD_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6418830"/>
            <a:ext cx="685800" cy="286770"/>
          </a:xfrm>
          <a:prstGeom prst="rect">
            <a:avLst/>
          </a:prstGeom>
          <a:noFill/>
        </p:spPr>
      </p:pic>
      <p:pic>
        <p:nvPicPr>
          <p:cNvPr id="12" name="Picture 11" descr="tower 4.jpg"/>
          <p:cNvPicPr>
            <a:picLocks noChangeAspect="1"/>
          </p:cNvPicPr>
          <p:nvPr/>
        </p:nvPicPr>
        <p:blipFill>
          <a:blip r:embed="rId3" cstate="print"/>
          <a:srcRect l="5263" t="2693" r="5263" b="3037"/>
          <a:stretch>
            <a:fillRect/>
          </a:stretch>
        </p:blipFill>
        <p:spPr>
          <a:xfrm>
            <a:off x="6324600" y="1371600"/>
            <a:ext cx="2741023" cy="2971800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533400" y="1828800"/>
            <a:ext cx="5410200" cy="434340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4" name="Picture 13" descr="Building &amp; tower.jp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6400800" y="4398455"/>
            <a:ext cx="2570988" cy="2305621"/>
          </a:xfrm>
          <a:prstGeom prst="rect">
            <a:avLst/>
          </a:prstGeom>
        </p:spPr>
      </p:pic>
    </p:spTree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1447800"/>
            <a:ext cx="6096000" cy="52578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2400"/>
            <a:ext cx="8839200" cy="1143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09553"/>
            <a:ext cx="8686800" cy="1009647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1" name="Picture 10" descr="NEW MRL LOGO_ACD_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6418830"/>
            <a:ext cx="685800" cy="286770"/>
          </a:xfrm>
          <a:prstGeom prst="rect">
            <a:avLst/>
          </a:prstGeom>
          <a:noFill/>
        </p:spPr>
      </p:pic>
      <p:pic>
        <p:nvPicPr>
          <p:cNvPr id="12" name="Picture 11" descr="tower 4.jpg"/>
          <p:cNvPicPr>
            <a:picLocks noChangeAspect="1"/>
          </p:cNvPicPr>
          <p:nvPr/>
        </p:nvPicPr>
        <p:blipFill>
          <a:blip r:embed="rId3" cstate="print"/>
          <a:srcRect l="5263" t="2693" r="5263" b="3037"/>
          <a:stretch>
            <a:fillRect/>
          </a:stretch>
        </p:blipFill>
        <p:spPr>
          <a:xfrm>
            <a:off x="6324600" y="1371600"/>
            <a:ext cx="2741023" cy="2743200"/>
          </a:xfrm>
          <a:prstGeom prst="rect">
            <a:avLst/>
          </a:prstGeom>
        </p:spPr>
      </p:pic>
      <p:pic>
        <p:nvPicPr>
          <p:cNvPr id="13" name="Picture 12" descr="tower 8.jpg"/>
          <p:cNvPicPr>
            <a:picLocks noChangeAspect="1"/>
          </p:cNvPicPr>
          <p:nvPr userDrawn="1"/>
        </p:nvPicPr>
        <p:blipFill>
          <a:blip r:embed="rId4" cstate="print"/>
          <a:srcRect l="4979" t="2766" r="5405"/>
          <a:stretch>
            <a:fillRect/>
          </a:stretch>
        </p:blipFill>
        <p:spPr>
          <a:xfrm>
            <a:off x="6324600" y="4038600"/>
            <a:ext cx="2743200" cy="2819400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533400" y="1828800"/>
            <a:ext cx="5410200" cy="434340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1524000"/>
            <a:ext cx="1371600" cy="51816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" y="152400"/>
            <a:ext cx="8839200" cy="12192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1752600"/>
            <a:ext cx="7086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8BE6F7B-2B1A-4DFA-BF04-917DB144DBF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834" r:id="rId2"/>
    <p:sldLayoutId id="2147483783" r:id="rId3"/>
    <p:sldLayoutId id="2147483784" r:id="rId4"/>
    <p:sldLayoutId id="2147483785" r:id="rId5"/>
    <p:sldLayoutId id="2147483786" r:id="rId6"/>
    <p:sldLayoutId id="2147483840" r:id="rId7"/>
    <p:sldLayoutId id="2147483787" r:id="rId8"/>
    <p:sldLayoutId id="2147483839" r:id="rId9"/>
    <p:sldLayoutId id="2147483842" r:id="rId10"/>
    <p:sldLayoutId id="2147483849" r:id="rId11"/>
    <p:sldLayoutId id="2147483841" r:id="rId12"/>
    <p:sldLayoutId id="2147483835" r:id="rId13"/>
    <p:sldLayoutId id="2147483836" r:id="rId14"/>
    <p:sldLayoutId id="2147483838" r:id="rId15"/>
    <p:sldLayoutId id="2147483843" r:id="rId16"/>
    <p:sldLayoutId id="2147483846" r:id="rId17"/>
    <p:sldLayoutId id="2147483848" r:id="rId18"/>
    <p:sldLayoutId id="2147483788" r:id="rId19"/>
    <p:sldLayoutId id="2147483789" r:id="rId20"/>
    <p:sldLayoutId id="2147483844" r:id="rId21"/>
    <p:sldLayoutId id="2147483790" r:id="rId22"/>
    <p:sldLayoutId id="2147483847" r:id="rId23"/>
    <p:sldLayoutId id="2147483791" r:id="rId24"/>
    <p:sldLayoutId id="2147483792" r:id="rId25"/>
    <p:sldLayoutId id="2147483793" r:id="rId26"/>
    <p:sldLayoutId id="2147483794" r:id="rId27"/>
    <p:sldLayoutId id="2147483795" r:id="rId28"/>
    <p:sldLayoutId id="2147483796" r:id="rId29"/>
    <p:sldLayoutId id="2147483797" r:id="rId30"/>
    <p:sldLayoutId id="2147483798" r:id="rId31"/>
    <p:sldLayoutId id="2147483799" r:id="rId32"/>
    <p:sldLayoutId id="2147483800" r:id="rId33"/>
    <p:sldLayoutId id="2147483845" r:id="rId34"/>
    <p:sldLayoutId id="2147483801" r:id="rId35"/>
    <p:sldLayoutId id="2147483802" r:id="rId36"/>
    <p:sldLayoutId id="2147483833" r:id="rId37"/>
    <p:sldLayoutId id="2147483824" r:id="rId38"/>
    <p:sldLayoutId id="2147483825" r:id="rId39"/>
    <p:sldLayoutId id="2147483803" r:id="rId40"/>
    <p:sldLayoutId id="2147483831" r:id="rId41"/>
    <p:sldLayoutId id="2147483832" r:id="rId42"/>
    <p:sldLayoutId id="2147483823" r:id="rId43"/>
    <p:sldLayoutId id="2147483830" r:id="rId44"/>
    <p:sldLayoutId id="2147483828" r:id="rId45"/>
    <p:sldLayoutId id="2147483804" r:id="rId46"/>
    <p:sldLayoutId id="2147483805" r:id="rId47"/>
    <p:sldLayoutId id="2147483806" r:id="rId48"/>
    <p:sldLayoutId id="2147483807" r:id="rId49"/>
    <p:sldLayoutId id="2147483808" r:id="rId50"/>
    <p:sldLayoutId id="2147483809" r:id="rId51"/>
    <p:sldLayoutId id="2147483810" r:id="rId52"/>
    <p:sldLayoutId id="2147483811" r:id="rId53"/>
    <p:sldLayoutId id="2147483812" r:id="rId54"/>
    <p:sldLayoutId id="2147483816" r:id="rId55"/>
    <p:sldLayoutId id="2147483829" r:id="rId56"/>
    <p:sldLayoutId id="2147483850" r:id="rId57"/>
    <p:sldLayoutId id="2147483827" r:id="rId58"/>
    <p:sldLayoutId id="2147483826" r:id="rId59"/>
    <p:sldLayoutId id="2147483822" r:id="rId60"/>
    <p:sldLayoutId id="2147483817" r:id="rId61"/>
    <p:sldLayoutId id="2147483818" r:id="rId62"/>
    <p:sldLayoutId id="2147483813" r:id="rId63"/>
    <p:sldLayoutId id="2147483819" r:id="rId64"/>
    <p:sldLayoutId id="2147483815" r:id="rId65"/>
    <p:sldLayoutId id="2147483814" r:id="rId66"/>
    <p:sldLayoutId id="2147483820" r:id="rId67"/>
    <p:sldLayoutId id="2147483821" r:id="rId68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bg1"/>
          </a:solidFill>
          <a:effectLst/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3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5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5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8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800" y="2819400"/>
            <a:ext cx="2057400" cy="2209800"/>
          </a:xfrm>
        </p:spPr>
        <p:txBody>
          <a:bodyPr>
            <a:normAutofit fontScale="70000" lnSpcReduction="20000"/>
          </a:bodyPr>
          <a:lstStyle/>
          <a:p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Presented by</a:t>
            </a: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Carl Akin</a:t>
            </a:r>
            <a:br>
              <a:rPr lang="en-US" sz="20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2000" dirty="0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600"/>
              </a:spcBef>
            </a:pP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Monte R. Lee &amp; 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Company</a:t>
            </a:r>
            <a:br>
              <a:rPr lang="en-US" sz="24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2400" dirty="0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600"/>
              </a:spcBef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Consulting Engineers</a:t>
            </a:r>
          </a:p>
          <a:p>
            <a:pPr>
              <a:spcBef>
                <a:spcPts val="600"/>
              </a:spcBef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 NW 63</a:t>
            </a:r>
            <a:r>
              <a:rPr lang="en-US" sz="20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rd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Street</a:t>
            </a:r>
          </a:p>
          <a:p>
            <a:pPr>
              <a:spcBef>
                <a:spcPts val="600"/>
              </a:spcBef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Oklahoma City, OK</a:t>
            </a:r>
          </a:p>
        </p:txBody>
      </p:sp>
      <p:sp>
        <p:nvSpPr>
          <p:cNvPr id="5" name="Title 4"/>
          <p:cNvSpPr txBox="1">
            <a:spLocks/>
          </p:cNvSpPr>
          <p:nvPr/>
        </p:nvSpPr>
        <p:spPr>
          <a:xfrm>
            <a:off x="228600" y="209553"/>
            <a:ext cx="8686800" cy="10096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Maximum Permissible Exposure (MPE)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Occupational vs. General Population</a:t>
            </a:r>
            <a:br>
              <a:rPr lang="en-US" dirty="0" smtClean="0"/>
            </a:br>
            <a:r>
              <a:rPr lang="en-US" sz="1600" dirty="0" smtClean="0"/>
              <a:t>47 CFR 1.1310 Radiofrequency radiation exposure limits</a:t>
            </a:r>
            <a:endParaRPr lang="en-US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752600"/>
            <a:ext cx="8915400" cy="1364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9" y="3775266"/>
            <a:ext cx="8930721" cy="137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4"/>
          <p:cNvSpPr>
            <a:spLocks noGrp="1" noChangeArrowheads="1"/>
          </p:cNvSpPr>
          <p:nvPr>
            <p:ph type="title"/>
          </p:nvPr>
        </p:nvSpPr>
        <p:spPr>
          <a:xfrm>
            <a:off x="1143000" y="228600"/>
            <a:ext cx="6705600" cy="7620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Broadband Field Meter</a:t>
            </a:r>
            <a:endParaRPr lang="en-US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652" name="Rectangle 11"/>
          <p:cNvSpPr>
            <a:spLocks noChangeArrowheads="1"/>
          </p:cNvSpPr>
          <p:nvPr/>
        </p:nvSpPr>
        <p:spPr bwMode="auto">
          <a:xfrm>
            <a:off x="1981200" y="1981200"/>
            <a:ext cx="63246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Tx/>
              <a:buChar char="•"/>
            </a:pPr>
            <a:endParaRPr lang="en-US" sz="2800" dirty="0">
              <a:latin typeface="Arial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0" y="1869425"/>
            <a:ext cx="47625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Collect Site Information</a:t>
            </a: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09800"/>
            <a:ext cx="8429625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98033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is in MPE Study?</a:t>
            </a:r>
            <a:endParaRPr lang="en-US" dirty="0"/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662" y="4648200"/>
            <a:ext cx="7424738" cy="1301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281" y="1524000"/>
            <a:ext cx="6667500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Antenna Radiation Pattern</a:t>
            </a:r>
            <a:endParaRPr lang="en-US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47799"/>
            <a:ext cx="4953000" cy="2823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048000"/>
            <a:ext cx="3867150" cy="35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87033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" y="185738"/>
            <a:ext cx="7353300" cy="648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Rooftop Zones are Identified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46356"/>
            <a:ext cx="8098859" cy="5384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pic>
        <p:nvPicPr>
          <p:cNvPr id="3" name="Picture 2" descr="C:\Users\cakin\Desktop\Ancesto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425" y="1828800"/>
            <a:ext cx="4371975" cy="4746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" y="3048000"/>
            <a:ext cx="3429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Carl Akin</a:t>
            </a:r>
          </a:p>
          <a:p>
            <a:r>
              <a:rPr lang="en-US" sz="2400" b="1" dirty="0" smtClean="0"/>
              <a:t>Monte R. Lee &amp; Company</a:t>
            </a:r>
          </a:p>
          <a:p>
            <a:r>
              <a:rPr lang="en-US" sz="2400" b="1" dirty="0" smtClean="0"/>
              <a:t>405-842-2405</a:t>
            </a:r>
          </a:p>
          <a:p>
            <a:r>
              <a:rPr lang="en-US" sz="2400" b="1" dirty="0" smtClean="0"/>
              <a:t>cakin@mrleng.com</a:t>
            </a:r>
            <a:endParaRPr lang="en-US" sz="24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Typical Response to More Regulations</a:t>
            </a:r>
            <a:endParaRPr lang="en-US" dirty="0"/>
          </a:p>
        </p:txBody>
      </p:sp>
      <p:pic>
        <p:nvPicPr>
          <p:cNvPr id="5122" name="Picture 2" descr="C:\Users\cakin\Desktop\DOWNLOADS\head_in_sand-680x4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752600"/>
            <a:ext cx="6136105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25554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81200" y="2209800"/>
            <a:ext cx="6705600" cy="3992563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dirty="0" smtClean="0"/>
              <a:t>1982 – IEEE developed C95.1-1982</a:t>
            </a:r>
            <a:br>
              <a:rPr lang="en-US" dirty="0" smtClean="0"/>
            </a:b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1991 – IEEE released C.95.1-1991</a:t>
            </a:r>
            <a:br>
              <a:rPr lang="en-US" dirty="0" smtClean="0"/>
            </a:b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1993 – FCC NPRM Docket 93.62</a:t>
            </a:r>
          </a:p>
          <a:p>
            <a:pPr marL="0" indent="0">
              <a:buNone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1996 – Telecommunications Act told the FCC to complete its work</a:t>
            </a:r>
          </a:p>
          <a:p>
            <a:pPr marL="0" indent="0">
              <a:buNone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1996 – FCC Release 96-326 Report and Order</a:t>
            </a:r>
          </a:p>
          <a:p>
            <a:pPr marL="0" indent="0">
              <a:buNone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1997 – OET Bulletin No. 65 released</a:t>
            </a:r>
          </a:p>
          <a:p>
            <a:pPr marL="0" indent="0">
              <a:buNone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2001 – Revised Supplement C to OET Bulletin 65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2014 – Again Revised Supplement C to OET Bulletin 65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2015 – 447498 D01 General RF Exposure Guidance (Mobile)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History Leading to OET Bulletins</a:t>
            </a:r>
            <a:br>
              <a:rPr lang="en-US" dirty="0" smtClean="0"/>
            </a:br>
            <a:r>
              <a:rPr lang="en-US" dirty="0" smtClean="0"/>
              <a:t>(Office Engineering and Technology)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498600"/>
            <a:ext cx="5791200" cy="482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</a:t>
            </a:r>
            <a:r>
              <a:rPr lang="en-US" dirty="0" smtClean="0"/>
              <a:t>adiation has its Advantages (if your over 60)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>
              <a:defRPr/>
            </a:pPr>
            <a:r>
              <a:rPr lang="en-US" dirty="0" smtClean="0"/>
              <a:t>What Happens with too much exposure?</a:t>
            </a:r>
            <a:endParaRPr lang="en-US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373" y="1490721"/>
            <a:ext cx="7668627" cy="4757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heating of tissue</a:t>
            </a:r>
            <a:br>
              <a:rPr lang="en-US" dirty="0" smtClean="0"/>
            </a:br>
            <a:r>
              <a:rPr lang="en-US" dirty="0" smtClean="0"/>
              <a:t> (thermal effect)</a:t>
            </a:r>
          </a:p>
          <a:p>
            <a:r>
              <a:rPr lang="en-US" dirty="0" smtClean="0"/>
              <a:t>The eyes and testes are most impacted, not enough blood flow to dissipate the excessive heat</a:t>
            </a:r>
          </a:p>
          <a:p>
            <a:r>
              <a:rPr lang="en-US" dirty="0" smtClean="0"/>
              <a:t>Damage from “non-thermal” effects is unproven.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BE6F7B-2B1A-4DFA-BF04-917DB144DBF3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57195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Biological Effects Caused by RF Energy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pPr>
              <a:defRPr/>
            </a:pPr>
            <a:fld id="{811F8A46-A065-46DD-BE52-8F15D8AB3C93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Hop in the Bat-Cart and lets go find some RF</a:t>
            </a:r>
            <a:endParaRPr lang="en-US" dirty="0"/>
          </a:p>
        </p:txBody>
      </p:sp>
      <p:pic>
        <p:nvPicPr>
          <p:cNvPr id="6146" name="Picture 2" descr="C:\Users\cakin\Desktop\DOWNLOADS\white-trash-repairs-alfred-get-the-batcart-read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03" y="1676400"/>
            <a:ext cx="5924397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1F8A46-A065-46DD-BE52-8F15D8AB3C93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title"/>
          </p:nvPr>
        </p:nvSpPr>
        <p:spPr>
          <a:xfrm>
            <a:off x="1143000" y="381000"/>
            <a:ext cx="6705600" cy="7620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Signage, Locked Gate/Door?</a:t>
            </a:r>
            <a:endParaRPr lang="en-US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676400"/>
            <a:ext cx="3581399" cy="4939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0"/>
            <a:ext cx="4038600" cy="3031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581400"/>
            <a:ext cx="2343150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SAR for whole body is 4 watts per kilogram (4W/kg)</a:t>
            </a:r>
          </a:p>
          <a:p>
            <a:r>
              <a:rPr lang="en-US" dirty="0" smtClean="0"/>
              <a:t>The human body absorbs RF energy most efficiently between 30-300Mhz</a:t>
            </a:r>
          </a:p>
          <a:p>
            <a:r>
              <a:rPr lang="en-US" dirty="0" smtClean="0"/>
              <a:t>There are different exposure limits for devices that don’t expose the entire body (mobile phones)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BE6F7B-2B1A-4DFA-BF04-917DB144DBF3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Specific Absorption Rate (SAR)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5593201"/>
      </p:ext>
    </p:extLst>
  </p:cSld>
  <p:clrMapOvr>
    <a:masterClrMapping/>
  </p:clrMapOvr>
</p:sld>
</file>

<file path=ppt/theme/theme1.xml><?xml version="1.0" encoding="utf-8"?>
<a:theme xmlns:a="http://schemas.openxmlformats.org/drawingml/2006/main" name="MRL 2011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17207</TotalTime>
  <Words>148</Words>
  <Application>Microsoft Office PowerPoint</Application>
  <PresentationFormat>On-screen Show (4:3)</PresentationFormat>
  <Paragraphs>48</Paragraphs>
  <Slides>17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MRL 2011 THEME</vt:lpstr>
      <vt:lpstr>PowerPoint Presentation</vt:lpstr>
      <vt:lpstr>Typical Response to More Regulations</vt:lpstr>
      <vt:lpstr>History Leading to OET Bulletins (Office Engineering and Technology)</vt:lpstr>
      <vt:lpstr>Radiation has its Advantages (if your over 60)</vt:lpstr>
      <vt:lpstr>What Happens with too much exposure?</vt:lpstr>
      <vt:lpstr> Biological Effects Caused by RF Energy</vt:lpstr>
      <vt:lpstr>Hop in the Bat-Cart and lets go find some RF</vt:lpstr>
      <vt:lpstr>Signage, Locked Gate/Door?</vt:lpstr>
      <vt:lpstr>Specific Absorption Rate (SAR)</vt:lpstr>
      <vt:lpstr>Occupational vs. General Population 47 CFR 1.1310 Radiofrequency radiation exposure limits</vt:lpstr>
      <vt:lpstr>Broadband Field Meter</vt:lpstr>
      <vt:lpstr>Collect Site Information</vt:lpstr>
      <vt:lpstr>What is in MPE Study?</vt:lpstr>
      <vt:lpstr>Antenna Radiation Pattern</vt:lpstr>
      <vt:lpstr>PowerPoint Presentation</vt:lpstr>
      <vt:lpstr>Rooftop Zones are Identified</vt:lpstr>
      <vt:lpstr>Questions?</vt:lpstr>
    </vt:vector>
  </TitlesOfParts>
  <Company>Monte R. Lee &amp;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Wireless Session  Satellite Services &amp; Emerging Competitive Technologies</dc:title>
  <dc:creator>Kathy Douglas</dc:creator>
  <cp:lastModifiedBy>Carl G Akin</cp:lastModifiedBy>
  <cp:revision>347</cp:revision>
  <dcterms:created xsi:type="dcterms:W3CDTF">2006-03-30T15:04:39Z</dcterms:created>
  <dcterms:modified xsi:type="dcterms:W3CDTF">2016-04-18T18:55:22Z</dcterms:modified>
</cp:coreProperties>
</file>