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70" r:id="rId11"/>
    <p:sldId id="271" r:id="rId12"/>
    <p:sldId id="265" r:id="rId13"/>
    <p:sldId id="258" r:id="rId14"/>
    <p:sldId id="264" r:id="rId15"/>
    <p:sldId id="274" r:id="rId16"/>
    <p:sldId id="275" r:id="rId17"/>
    <p:sldId id="266" r:id="rId18"/>
    <p:sldId id="272" r:id="rId19"/>
    <p:sldId id="273" r:id="rId20"/>
    <p:sldId id="269" r:id="rId21"/>
    <p:sldId id="268" r:id="rId22"/>
    <p:sldId id="277" r:id="rId23"/>
    <p:sldId id="280" r:id="rId24"/>
    <p:sldId id="288" r:id="rId25"/>
    <p:sldId id="278" r:id="rId26"/>
    <p:sldId id="279" r:id="rId27"/>
    <p:sldId id="282" r:id="rId28"/>
    <p:sldId id="284" r:id="rId29"/>
    <p:sldId id="283" r:id="rId30"/>
    <p:sldId id="285" r:id="rId31"/>
    <p:sldId id="286" r:id="rId32"/>
    <p:sldId id="287" r:id="rId33"/>
    <p:sldId id="28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5" d="100"/>
          <a:sy n="155" d="100"/>
        </p:scale>
        <p:origin x="354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902075"/>
            <a:ext cx="7772400" cy="6858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71950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02B7-A30E-4826-A3AE-84E10ECF00E4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76A6-A48A-4C3C-A7D7-B9F261D0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205979"/>
            <a:ext cx="6491064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200151"/>
            <a:ext cx="6491064" cy="339447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02B7-A30E-4826-A3AE-84E10ECF00E4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76A6-A48A-4C3C-A7D7-B9F261D0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1631"/>
            <a:ext cx="8229600" cy="310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02B7-A30E-4826-A3AE-84E10ECF00E4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76A6-A48A-4C3C-A7D7-B9F261D0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4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02B7-A30E-4826-A3AE-84E10ECF00E4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76A6-A48A-4C3C-A7D7-B9F261D0D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LED LIGHTING ON BILL 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Prepared for OPCA by Logan Pleasant, P.E.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Profile Sign 2</a:t>
            </a:r>
            <a:br>
              <a:rPr lang="en-US" dirty="0" smtClean="0"/>
            </a:br>
            <a:r>
              <a:rPr lang="en-US" dirty="0" smtClean="0"/>
              <a:t>I Max = 23.5A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10" y="1200150"/>
            <a:ext cx="7090651" cy="3886199"/>
          </a:xfrm>
        </p:spPr>
      </p:pic>
    </p:spTree>
    <p:extLst>
      <p:ext uri="{BB962C8B-B14F-4D97-AF65-F5344CB8AC3E}">
        <p14:creationId xmlns:p14="http://schemas.microsoft.com/office/powerpoint/2010/main" val="41269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Profile Sign 3</a:t>
            </a:r>
            <a:br>
              <a:rPr lang="en-US" dirty="0" smtClean="0"/>
            </a:br>
            <a:r>
              <a:rPr lang="en-US" dirty="0" smtClean="0"/>
              <a:t>I Max = 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10" y="1276350"/>
            <a:ext cx="7090651" cy="3810000"/>
          </a:xfrm>
        </p:spPr>
      </p:pic>
    </p:spTree>
    <p:extLst>
      <p:ext uri="{BB962C8B-B14F-4D97-AF65-F5344CB8AC3E}">
        <p14:creationId xmlns:p14="http://schemas.microsoft.com/office/powerpoint/2010/main" val="20158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Device needs to be IEEE 519 compliant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THD</a:t>
            </a:r>
            <a:r>
              <a:rPr lang="en-US" baseline="-25000" dirty="0" smtClean="0"/>
              <a:t>V</a:t>
            </a:r>
            <a:r>
              <a:rPr lang="en-US" dirty="0" smtClean="0"/>
              <a:t> &lt;=5%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TDD</a:t>
            </a:r>
            <a:r>
              <a:rPr lang="en-US" baseline="-25000" dirty="0" smtClean="0"/>
              <a:t>C</a:t>
            </a:r>
            <a:r>
              <a:rPr lang="en-US" dirty="0" smtClean="0"/>
              <a:t> within acceptable levels based on ISC/IL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52550"/>
            <a:ext cx="5231066" cy="36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Total Harmonic Distortion (THD)</a:t>
            </a:r>
            <a:br>
              <a:rPr lang="en-US" sz="3600" dirty="0" smtClean="0"/>
            </a:br>
            <a:r>
              <a:rPr lang="en-US" sz="3600" dirty="0" smtClean="0"/>
              <a:t>Sign 1: Need THD</a:t>
            </a:r>
            <a:r>
              <a:rPr lang="en-US" sz="3600" baseline="-25000" dirty="0" smtClean="0"/>
              <a:t>V</a:t>
            </a:r>
            <a:r>
              <a:rPr lang="en-US" sz="3600" dirty="0" smtClean="0"/>
              <a:t> &lt; 5%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4" y="1276350"/>
            <a:ext cx="6535162" cy="3810000"/>
          </a:xfrm>
        </p:spPr>
      </p:pic>
    </p:spTree>
    <p:extLst>
      <p:ext uri="{BB962C8B-B14F-4D97-AF65-F5344CB8AC3E}">
        <p14:creationId xmlns:p14="http://schemas.microsoft.com/office/powerpoint/2010/main" val="35396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Total Harmonic Distortion (THD)</a:t>
            </a:r>
            <a:br>
              <a:rPr lang="en-US" sz="3600" dirty="0" smtClean="0"/>
            </a:br>
            <a:r>
              <a:rPr lang="en-US" sz="3600" dirty="0" smtClean="0"/>
              <a:t>Sign 2: Need THD</a:t>
            </a:r>
            <a:r>
              <a:rPr lang="en-US" sz="3600" baseline="-25000" dirty="0" smtClean="0"/>
              <a:t>V</a:t>
            </a:r>
            <a:r>
              <a:rPr lang="en-US" sz="3600" dirty="0" smtClean="0"/>
              <a:t> &lt; 5%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4" y="1276350"/>
            <a:ext cx="6535162" cy="3809999"/>
          </a:xfrm>
        </p:spPr>
      </p:pic>
    </p:spTree>
    <p:extLst>
      <p:ext uri="{BB962C8B-B14F-4D97-AF65-F5344CB8AC3E}">
        <p14:creationId xmlns:p14="http://schemas.microsoft.com/office/powerpoint/2010/main" val="1265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Total Harmonic Distortion (THD)</a:t>
            </a:r>
            <a:br>
              <a:rPr lang="en-US" sz="3600" dirty="0" smtClean="0"/>
            </a:br>
            <a:r>
              <a:rPr lang="en-US" sz="3600" dirty="0" smtClean="0"/>
              <a:t>Sign 3: Need THD</a:t>
            </a:r>
            <a:r>
              <a:rPr lang="en-US" sz="3600" baseline="-25000" dirty="0" smtClean="0"/>
              <a:t>V</a:t>
            </a:r>
            <a:r>
              <a:rPr lang="en-US" sz="3600" dirty="0" smtClean="0"/>
              <a:t> &lt; 5%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4" y="1276350"/>
            <a:ext cx="6535162" cy="3809999"/>
          </a:xfrm>
        </p:spPr>
      </p:pic>
    </p:spTree>
    <p:extLst>
      <p:ext uri="{BB962C8B-B14F-4D97-AF65-F5344CB8AC3E}">
        <p14:creationId xmlns:p14="http://schemas.microsoft.com/office/powerpoint/2010/main" val="27286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76350"/>
            <a:ext cx="5181600" cy="37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Sign 1 ISC/IL = 2702/25 = 108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Sign 2 ISC/IL = 2034/23.5 = 87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Sign 3 ISC/IL = 3044/17 = 179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TDD1 &lt; 15%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TDD2 &lt; 12%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TDD3 &lt; 15%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Total Demand Distortion (TDD)</a:t>
            </a:r>
            <a:br>
              <a:rPr lang="en-US" sz="3600" dirty="0" smtClean="0"/>
            </a:br>
            <a:r>
              <a:rPr lang="en-US" sz="3600" dirty="0" smtClean="0"/>
              <a:t>Sign 1: Need TDD &lt; 15%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4" y="1276350"/>
            <a:ext cx="6535162" cy="3810000"/>
          </a:xfrm>
        </p:spPr>
      </p:pic>
    </p:spTree>
    <p:extLst>
      <p:ext uri="{BB962C8B-B14F-4D97-AF65-F5344CB8AC3E}">
        <p14:creationId xmlns:p14="http://schemas.microsoft.com/office/powerpoint/2010/main" val="31537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Load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Extreme Load Oscillations</a:t>
            </a:r>
            <a:endParaRPr lang="en-US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Min-Max load current delta is very high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Sign display can change as often as every 20 seconds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The more white on the sign, the higher the load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Overall demand is fairly low 1-3 kW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Total Demand Distortion (TDD)</a:t>
            </a:r>
            <a:br>
              <a:rPr lang="en-US" sz="3600" dirty="0" smtClean="0"/>
            </a:br>
            <a:r>
              <a:rPr lang="en-US" sz="3600" dirty="0" smtClean="0"/>
              <a:t>Sign 2: Need TDD &lt; 12%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4" y="1276350"/>
            <a:ext cx="6535162" cy="3810000"/>
          </a:xfrm>
        </p:spPr>
      </p:pic>
    </p:spTree>
    <p:extLst>
      <p:ext uri="{BB962C8B-B14F-4D97-AF65-F5344CB8AC3E}">
        <p14:creationId xmlns:p14="http://schemas.microsoft.com/office/powerpoint/2010/main" val="29602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Total Demand Distortion (TDD)</a:t>
            </a:r>
            <a:br>
              <a:rPr lang="en-US" sz="3600" dirty="0" smtClean="0"/>
            </a:br>
            <a:r>
              <a:rPr lang="en-US" sz="3600" dirty="0" smtClean="0"/>
              <a:t>Sign 3: Need TDD &lt; 15%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4" y="1276350"/>
            <a:ext cx="6535162" cy="3810000"/>
          </a:xfrm>
        </p:spPr>
      </p:pic>
    </p:spTree>
    <p:extLst>
      <p:ext uri="{BB962C8B-B14F-4D97-AF65-F5344CB8AC3E}">
        <p14:creationId xmlns:p14="http://schemas.microsoft.com/office/powerpoint/2010/main" val="3592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All readings taken at </a:t>
            </a:r>
            <a:r>
              <a:rPr lang="en-US" dirty="0" smtClean="0"/>
              <a:t>Point of Common Coupling (PCC) – Not at customer load.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Secondary Runs can be very long if necessary, but will </a:t>
            </a:r>
            <a:r>
              <a:rPr lang="en-US" dirty="0" smtClean="0"/>
              <a:t>exaggerate </a:t>
            </a:r>
            <a:r>
              <a:rPr lang="en-US" dirty="0"/>
              <a:t>any harmonic effects at the load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Overall Power Quality </a:t>
            </a:r>
            <a:r>
              <a:rPr lang="en-US" dirty="0" smtClean="0"/>
              <a:t>is not bad on LED Signs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Could have gotten by with smaller transformers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Signs 2 and 3 met IEEE 519 Standards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Sign 3 was not a dedicated load, so actually would have had even better IEEE 519 stats if taken as a whole system (recommended)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Sign 1 seems to be anomalous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Sign 1 requires further investigation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550"/>
            <a:ext cx="8229600" cy="857250"/>
          </a:xfrm>
        </p:spPr>
        <p:txBody>
          <a:bodyPr>
            <a:no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242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4361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4361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1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Very high harmonic content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harmonics are present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Cycle waveform shows asymmetrical load current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Possibly blown diode on rectifier circuit or design flaw in power supply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89" y="1922356"/>
            <a:ext cx="8187638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56" y="1484784"/>
            <a:ext cx="3784087" cy="3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Load Profile Sign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3" y="895350"/>
            <a:ext cx="7057976" cy="4114800"/>
          </a:xfrm>
        </p:spPr>
      </p:pic>
    </p:spTree>
    <p:extLst>
      <p:ext uri="{BB962C8B-B14F-4D97-AF65-F5344CB8AC3E}">
        <p14:creationId xmlns:p14="http://schemas.microsoft.com/office/powerpoint/2010/main" val="11459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86" y="1962150"/>
            <a:ext cx="568255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05532"/>
            <a:ext cx="6446861" cy="34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91631"/>
            <a:ext cx="1484121" cy="312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91631"/>
            <a:ext cx="1481456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Deeper Sign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7350"/>
            <a:ext cx="5181600" cy="30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Load Profile Sign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3" y="895350"/>
            <a:ext cx="7057975" cy="4114800"/>
          </a:xfrm>
        </p:spPr>
      </p:pic>
    </p:spTree>
    <p:extLst>
      <p:ext uri="{BB962C8B-B14F-4D97-AF65-F5344CB8AC3E}">
        <p14:creationId xmlns:p14="http://schemas.microsoft.com/office/powerpoint/2010/main" val="1125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Load Profile Sign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3" y="895350"/>
            <a:ext cx="7057975" cy="4114799"/>
          </a:xfrm>
        </p:spPr>
      </p:pic>
    </p:spTree>
    <p:extLst>
      <p:ext uri="{BB962C8B-B14F-4D97-AF65-F5344CB8AC3E}">
        <p14:creationId xmlns:p14="http://schemas.microsoft.com/office/powerpoint/2010/main" val="1362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Total Power Sign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3" y="895350"/>
            <a:ext cx="7057974" cy="4114799"/>
          </a:xfrm>
        </p:spPr>
      </p:pic>
    </p:spTree>
    <p:extLst>
      <p:ext uri="{BB962C8B-B14F-4D97-AF65-F5344CB8AC3E}">
        <p14:creationId xmlns:p14="http://schemas.microsoft.com/office/powerpoint/2010/main" val="6744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Total Power Sign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3" y="895350"/>
            <a:ext cx="7057974" cy="4114799"/>
          </a:xfrm>
        </p:spPr>
      </p:pic>
    </p:spTree>
    <p:extLst>
      <p:ext uri="{BB962C8B-B14F-4D97-AF65-F5344CB8AC3E}">
        <p14:creationId xmlns:p14="http://schemas.microsoft.com/office/powerpoint/2010/main" val="41438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Total Power Sign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4" y="952500"/>
            <a:ext cx="7195963" cy="4133850"/>
          </a:xfrm>
        </p:spPr>
      </p:pic>
    </p:spTree>
    <p:extLst>
      <p:ext uri="{BB962C8B-B14F-4D97-AF65-F5344CB8AC3E}">
        <p14:creationId xmlns:p14="http://schemas.microsoft.com/office/powerpoint/2010/main" val="13261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Profile Sign 1</a:t>
            </a:r>
            <a:br>
              <a:rPr lang="en-US" dirty="0" smtClean="0"/>
            </a:br>
            <a:r>
              <a:rPr lang="en-US" dirty="0" smtClean="0"/>
              <a:t>I Max = 25A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10" y="1276350"/>
            <a:ext cx="7090651" cy="3810000"/>
          </a:xfrm>
        </p:spPr>
      </p:pic>
    </p:spTree>
    <p:extLst>
      <p:ext uri="{BB962C8B-B14F-4D97-AF65-F5344CB8AC3E}">
        <p14:creationId xmlns:p14="http://schemas.microsoft.com/office/powerpoint/2010/main" val="32422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swise.com #2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235</Template>
  <TotalTime>180</TotalTime>
  <Words>355</Words>
  <Application>Microsoft Office PowerPoint</Application>
  <PresentationFormat>On-screen Show (16:9)</PresentationFormat>
  <Paragraphs>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Templateswise.com #235</vt:lpstr>
      <vt:lpstr>LED LIGHTING ON BILL BOARDS</vt:lpstr>
      <vt:lpstr>What Does The Load Look Like?</vt:lpstr>
      <vt:lpstr>Load Profile Sign 1</vt:lpstr>
      <vt:lpstr>Load Profile Sign 2</vt:lpstr>
      <vt:lpstr>Load Profile Sign 3</vt:lpstr>
      <vt:lpstr>Total Power Sign 1</vt:lpstr>
      <vt:lpstr>Total Power Sign 2</vt:lpstr>
      <vt:lpstr>Total Power Sign 3</vt:lpstr>
      <vt:lpstr>Current Profile Sign 1 I Max = 25A</vt:lpstr>
      <vt:lpstr>Current Profile Sign 2 I Max = 23.5A</vt:lpstr>
      <vt:lpstr>Current Profile Sign 3 I Max = 17</vt:lpstr>
      <vt:lpstr>Harmonic Analysis</vt:lpstr>
      <vt:lpstr>Harmonic Analysis</vt:lpstr>
      <vt:lpstr>Total Harmonic Distortion (THD) Sign 1: Need THDV &lt; 5%</vt:lpstr>
      <vt:lpstr>Total Harmonic Distortion (THD) Sign 2: Need THDV &lt; 5%</vt:lpstr>
      <vt:lpstr>Total Harmonic Distortion (THD) Sign 3: Need THDV &lt; 5%</vt:lpstr>
      <vt:lpstr>Harmonic Analysis</vt:lpstr>
      <vt:lpstr>Harmonic Analysis</vt:lpstr>
      <vt:lpstr>Total Demand Distortion (TDD) Sign 1: Need TDD &lt; 15%</vt:lpstr>
      <vt:lpstr>Total Demand Distortion (TDD) Sign 2: Need TDD &lt; 12%</vt:lpstr>
      <vt:lpstr>Total Demand Distortion (TDD) Sign 3: Need TDD &lt; 15%</vt:lpstr>
      <vt:lpstr>General Observations</vt:lpstr>
      <vt:lpstr>General Observations</vt:lpstr>
      <vt:lpstr>Questions?</vt:lpstr>
      <vt:lpstr>Looking Deeper Sign 1</vt:lpstr>
      <vt:lpstr>Looking Deeper Sign 1</vt:lpstr>
      <vt:lpstr>Sign 1 Observations</vt:lpstr>
      <vt:lpstr>Looking Deeper Sign 1</vt:lpstr>
      <vt:lpstr>Looking Deeper Sign 1</vt:lpstr>
      <vt:lpstr>Looking Deeper Sign 1</vt:lpstr>
      <vt:lpstr>Looking Deeper Sign 1</vt:lpstr>
      <vt:lpstr>Looking Deeper Sign 1</vt:lpstr>
      <vt:lpstr>Looking Deeper Sign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LIGHTING ON BILL BOARDS</dc:title>
  <dc:creator>Logan Pleasant</dc:creator>
  <cp:lastModifiedBy>Logan Pleasant</cp:lastModifiedBy>
  <cp:revision>18</cp:revision>
  <dcterms:created xsi:type="dcterms:W3CDTF">2015-04-10T17:07:44Z</dcterms:created>
  <dcterms:modified xsi:type="dcterms:W3CDTF">2015-04-10T20:08:39Z</dcterms:modified>
</cp:coreProperties>
</file>