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60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Joint Pole Tracking &amp; Accounting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Keeping Up with and Ever Changing System</a:t>
            </a:r>
          </a:p>
          <a:p>
            <a:r>
              <a:rPr lang="en-US" dirty="0" smtClean="0"/>
              <a:t>OPCA 2014 Fall Meeting</a:t>
            </a:r>
          </a:p>
          <a:p>
            <a:r>
              <a:rPr lang="en-US" dirty="0" smtClean="0"/>
              <a:t>Logan Pleasant – Lake Region Electric Cooperative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936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In YOUR Joint-Use Contract?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 for new attachments – fee?</a:t>
            </a:r>
          </a:p>
          <a:p>
            <a:r>
              <a:rPr lang="en-US" dirty="0" smtClean="0"/>
              <a:t>Engineering evaluation of applications</a:t>
            </a:r>
          </a:p>
          <a:p>
            <a:r>
              <a:rPr lang="en-US" dirty="0" smtClean="0"/>
              <a:t>Unauthorized attachments – fine?</a:t>
            </a:r>
          </a:p>
          <a:p>
            <a:r>
              <a:rPr lang="en-US" dirty="0" smtClean="0"/>
              <a:t>Annual pole count adjustment – from attached utility</a:t>
            </a:r>
          </a:p>
          <a:p>
            <a:r>
              <a:rPr lang="en-US" dirty="0" smtClean="0"/>
              <a:t>Regular visual inspection</a:t>
            </a:r>
          </a:p>
          <a:p>
            <a:r>
              <a:rPr lang="en-US" dirty="0" smtClean="0"/>
              <a:t>Frequency of inspections</a:t>
            </a:r>
          </a:p>
          <a:p>
            <a:r>
              <a:rPr lang="en-US" dirty="0" smtClean="0"/>
              <a:t>What counts as an attachment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61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of Joint-Use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Design tension and sag provided by submitter?</a:t>
            </a:r>
          </a:p>
          <a:p>
            <a:r>
              <a:rPr lang="en-US" dirty="0" smtClean="0"/>
              <a:t>Cable data provided?</a:t>
            </a:r>
          </a:p>
          <a:p>
            <a:pPr lvl="1"/>
            <a:r>
              <a:rPr lang="en-US" dirty="0" smtClean="0"/>
              <a:t>Type</a:t>
            </a:r>
          </a:p>
          <a:p>
            <a:pPr lvl="1"/>
            <a:r>
              <a:rPr lang="en-US" dirty="0" smtClean="0"/>
              <a:t>Size</a:t>
            </a:r>
          </a:p>
          <a:p>
            <a:pPr lvl="1"/>
            <a:r>
              <a:rPr lang="en-US" dirty="0" smtClean="0"/>
              <a:t>weight/</a:t>
            </a:r>
            <a:r>
              <a:rPr lang="en-US" dirty="0" err="1" smtClean="0"/>
              <a:t>ft</a:t>
            </a:r>
            <a:endParaRPr lang="en-US" dirty="0" smtClean="0"/>
          </a:p>
          <a:p>
            <a:pPr lvl="1"/>
            <a:r>
              <a:rPr lang="en-US" dirty="0" smtClean="0"/>
              <a:t>manufacturer</a:t>
            </a:r>
          </a:p>
          <a:p>
            <a:r>
              <a:rPr lang="en-US" dirty="0" smtClean="0"/>
              <a:t>Wind and ice loading characteristics</a:t>
            </a:r>
          </a:p>
          <a:p>
            <a:r>
              <a:rPr lang="en-US" dirty="0" smtClean="0"/>
              <a:t>NESC clearance requirements</a:t>
            </a:r>
          </a:p>
          <a:p>
            <a:r>
              <a:rPr lang="en-US" dirty="0" smtClean="0"/>
              <a:t>Evaluate with software or by hand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199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Performing Visual Inspections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Ride-a-long Preferable</a:t>
            </a:r>
          </a:p>
          <a:p>
            <a:pPr lvl="1"/>
            <a:r>
              <a:rPr lang="en-US" dirty="0" smtClean="0"/>
              <a:t>Improved accuracy</a:t>
            </a:r>
          </a:p>
          <a:p>
            <a:pPr lvl="1"/>
            <a:r>
              <a:rPr lang="en-US" dirty="0" smtClean="0"/>
              <a:t>Resolves disagreements</a:t>
            </a:r>
          </a:p>
          <a:p>
            <a:pPr lvl="1"/>
            <a:r>
              <a:rPr lang="en-US" dirty="0" smtClean="0"/>
              <a:t>Scheduling conflicts</a:t>
            </a:r>
          </a:p>
          <a:p>
            <a:r>
              <a:rPr lang="en-US" dirty="0" smtClean="0"/>
              <a:t>Paper </a:t>
            </a:r>
            <a:r>
              <a:rPr lang="en-US" dirty="0"/>
              <a:t>Maps vs. Digital </a:t>
            </a:r>
          </a:p>
          <a:p>
            <a:r>
              <a:rPr lang="en-US" dirty="0"/>
              <a:t>Do you provide maps to attached </a:t>
            </a:r>
            <a:r>
              <a:rPr lang="en-US" dirty="0" smtClean="0"/>
              <a:t>utilities (paper, shape files, etc.)</a:t>
            </a:r>
            <a:endParaRPr lang="en-US" dirty="0"/>
          </a:p>
          <a:p>
            <a:r>
              <a:rPr lang="en-US" dirty="0" smtClean="0"/>
              <a:t>Time for GPS?</a:t>
            </a:r>
          </a:p>
          <a:p>
            <a:r>
              <a:rPr lang="en-US" dirty="0"/>
              <a:t>Do you require Attachment Utility to sign off</a:t>
            </a:r>
          </a:p>
          <a:p>
            <a:r>
              <a:rPr lang="en-US" dirty="0"/>
              <a:t>Do you charge a fee for visual </a:t>
            </a:r>
            <a:r>
              <a:rPr lang="en-US" dirty="0" smtClean="0"/>
              <a:t>inspection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867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Look For in Visual Inspection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NESC Clearance violations – Who caused, them or us?</a:t>
            </a:r>
          </a:p>
          <a:p>
            <a:r>
              <a:rPr lang="en-US" dirty="0" err="1" smtClean="0"/>
              <a:t>Overlashing</a:t>
            </a:r>
            <a:r>
              <a:rPr lang="en-US" dirty="0" smtClean="0"/>
              <a:t> without authorization</a:t>
            </a:r>
          </a:p>
          <a:p>
            <a:r>
              <a:rPr lang="en-US" dirty="0" smtClean="0"/>
              <a:t>Transfers that need to be made</a:t>
            </a:r>
          </a:p>
          <a:p>
            <a:r>
              <a:rPr lang="en-US" dirty="0" smtClean="0"/>
              <a:t>Improperly guyed attachments</a:t>
            </a:r>
          </a:p>
          <a:p>
            <a:pPr lvl="1"/>
            <a:r>
              <a:rPr lang="en-US" dirty="0" smtClean="0"/>
              <a:t>Broken guys</a:t>
            </a:r>
          </a:p>
          <a:p>
            <a:pPr lvl="1"/>
            <a:r>
              <a:rPr lang="en-US" dirty="0" smtClean="0"/>
              <a:t>Insufficient guy lead length (bowing of poles)</a:t>
            </a:r>
          </a:p>
          <a:p>
            <a:pPr lvl="1"/>
            <a:r>
              <a:rPr lang="en-US" dirty="0" smtClean="0"/>
              <a:t>Absence of guys (slack-span unanchored poles pulled in tight)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8718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192</TotalTime>
  <Words>201</Words>
  <Application>Microsoft Office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Joint Pole Tracking &amp; Accounting</vt:lpstr>
      <vt:lpstr>What’s In YOUR Joint-Use Contract?</vt:lpstr>
      <vt:lpstr>Evaluation of Joint-Use Applications</vt:lpstr>
      <vt:lpstr>Performing Visual Inspections</vt:lpstr>
      <vt:lpstr>Things to Look For in Visual Inspection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Pole Tracking &amp; Accounting</dc:title>
  <dc:creator>Logan Pleasant</dc:creator>
  <cp:lastModifiedBy>Logan Pleasant</cp:lastModifiedBy>
  <cp:revision>6</cp:revision>
  <dcterms:created xsi:type="dcterms:W3CDTF">2014-09-24T14:12:10Z</dcterms:created>
  <dcterms:modified xsi:type="dcterms:W3CDTF">2014-09-24T17:24:12Z</dcterms:modified>
</cp:coreProperties>
</file>