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67" r:id="rId3"/>
  </p:sldMasterIdLst>
  <p:notesMasterIdLst>
    <p:notesMasterId r:id="rId106"/>
  </p:notesMasterIdLst>
  <p:handoutMasterIdLst>
    <p:handoutMasterId r:id="rId107"/>
  </p:handoutMasterIdLst>
  <p:sldIdLst>
    <p:sldId id="283" r:id="rId4"/>
    <p:sldId id="362" r:id="rId5"/>
    <p:sldId id="363" r:id="rId6"/>
    <p:sldId id="262" r:id="rId7"/>
    <p:sldId id="373" r:id="rId8"/>
    <p:sldId id="374" r:id="rId9"/>
    <p:sldId id="376" r:id="rId10"/>
    <p:sldId id="530" r:id="rId11"/>
    <p:sldId id="505" r:id="rId12"/>
    <p:sldId id="506" r:id="rId13"/>
    <p:sldId id="504" r:id="rId14"/>
    <p:sldId id="321" r:id="rId15"/>
    <p:sldId id="531" r:id="rId16"/>
    <p:sldId id="532" r:id="rId17"/>
    <p:sldId id="368" r:id="rId18"/>
    <p:sldId id="369" r:id="rId19"/>
    <p:sldId id="379" r:id="rId20"/>
    <p:sldId id="378" r:id="rId21"/>
    <p:sldId id="318" r:id="rId22"/>
    <p:sldId id="320" r:id="rId23"/>
    <p:sldId id="319" r:id="rId24"/>
    <p:sldId id="372" r:id="rId25"/>
    <p:sldId id="330" r:id="rId26"/>
    <p:sldId id="533" r:id="rId27"/>
    <p:sldId id="534" r:id="rId28"/>
    <p:sldId id="526" r:id="rId29"/>
    <p:sldId id="489" r:id="rId30"/>
    <p:sldId id="488" r:id="rId31"/>
    <p:sldId id="486" r:id="rId32"/>
    <p:sldId id="483" r:id="rId33"/>
    <p:sldId id="487" r:id="rId34"/>
    <p:sldId id="525" r:id="rId35"/>
    <p:sldId id="502" r:id="rId36"/>
    <p:sldId id="524" r:id="rId37"/>
    <p:sldId id="401" r:id="rId38"/>
    <p:sldId id="404" r:id="rId39"/>
    <p:sldId id="405" r:id="rId40"/>
    <p:sldId id="406" r:id="rId41"/>
    <p:sldId id="491" r:id="rId42"/>
    <p:sldId id="380" r:id="rId43"/>
    <p:sldId id="492" r:id="rId44"/>
    <p:sldId id="495" r:id="rId45"/>
    <p:sldId id="496" r:id="rId46"/>
    <p:sldId id="497" r:id="rId47"/>
    <p:sldId id="493" r:id="rId48"/>
    <p:sldId id="494" r:id="rId49"/>
    <p:sldId id="529" r:id="rId50"/>
    <p:sldId id="498" r:id="rId51"/>
    <p:sldId id="500" r:id="rId52"/>
    <p:sldId id="449" r:id="rId53"/>
    <p:sldId id="499" r:id="rId54"/>
    <p:sldId id="490" r:id="rId55"/>
    <p:sldId id="455" r:id="rId56"/>
    <p:sldId id="456" r:id="rId57"/>
    <p:sldId id="457" r:id="rId58"/>
    <p:sldId id="458" r:id="rId59"/>
    <p:sldId id="430" r:id="rId60"/>
    <p:sldId id="431" r:id="rId61"/>
    <p:sldId id="432" r:id="rId62"/>
    <p:sldId id="436" r:id="rId63"/>
    <p:sldId id="437" r:id="rId64"/>
    <p:sldId id="441" r:id="rId65"/>
    <p:sldId id="442" r:id="rId66"/>
    <p:sldId id="466" r:id="rId67"/>
    <p:sldId id="338" r:id="rId68"/>
    <p:sldId id="470" r:id="rId69"/>
    <p:sldId id="471" r:id="rId70"/>
    <p:sldId id="527" r:id="rId71"/>
    <p:sldId id="474" r:id="rId72"/>
    <p:sldId id="475" r:id="rId73"/>
    <p:sldId id="476" r:id="rId74"/>
    <p:sldId id="477" r:id="rId75"/>
    <p:sldId id="359" r:id="rId76"/>
    <p:sldId id="509" r:id="rId77"/>
    <p:sldId id="510" r:id="rId78"/>
    <p:sldId id="511" r:id="rId79"/>
    <p:sldId id="512" r:id="rId80"/>
    <p:sldId id="513" r:id="rId81"/>
    <p:sldId id="514" r:id="rId82"/>
    <p:sldId id="515" r:id="rId83"/>
    <p:sldId id="516" r:id="rId84"/>
    <p:sldId id="517" r:id="rId85"/>
    <p:sldId id="518" r:id="rId86"/>
    <p:sldId id="519" r:id="rId87"/>
    <p:sldId id="520" r:id="rId88"/>
    <p:sldId id="521" r:id="rId89"/>
    <p:sldId id="522" r:id="rId90"/>
    <p:sldId id="353" r:id="rId91"/>
    <p:sldId id="354" r:id="rId92"/>
    <p:sldId id="355" r:id="rId93"/>
    <p:sldId id="356" r:id="rId94"/>
    <p:sldId id="357" r:id="rId95"/>
    <p:sldId id="464" r:id="rId96"/>
    <p:sldId id="402" r:id="rId97"/>
    <p:sldId id="403" r:id="rId98"/>
    <p:sldId id="445" r:id="rId99"/>
    <p:sldId id="446" r:id="rId100"/>
    <p:sldId id="427" r:id="rId101"/>
    <p:sldId id="428" r:id="rId102"/>
    <p:sldId id="429" r:id="rId103"/>
    <p:sldId id="508" r:id="rId104"/>
    <p:sldId id="323" r:id="rId105"/>
  </p:sldIdLst>
  <p:sldSz cx="9144000" cy="6858000" type="screen4x3"/>
  <p:notesSz cx="7010400" cy="9296400"/>
  <p:defaultTextStyle>
    <a:defPPr>
      <a:defRPr lang="es-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26AF"/>
    <a:srgbClr val="996633"/>
    <a:srgbClr val="663300"/>
    <a:srgbClr val="008000"/>
    <a:srgbClr val="FA4B00"/>
    <a:srgbClr val="BC1600"/>
    <a:srgbClr val="0000FF"/>
    <a:srgbClr val="FF6600"/>
    <a:srgbClr val="A5002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12" autoAdjust="0"/>
    <p:restoredTop sz="96149" autoAdjust="0"/>
  </p:normalViewPr>
  <p:slideViewPr>
    <p:cSldViewPr>
      <p:cViewPr varScale="1">
        <p:scale>
          <a:sx n="104" d="100"/>
          <a:sy n="104" d="100"/>
        </p:scale>
        <p:origin x="618" y="10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64" d="100"/>
          <a:sy n="64" d="100"/>
        </p:scale>
        <p:origin x="2232"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07" Type="http://schemas.openxmlformats.org/officeDocument/2006/relationships/handoutMaster" Target="handoutMasters/handoutMaster1.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102" Type="http://schemas.openxmlformats.org/officeDocument/2006/relationships/slide" Target="slides/slide99.xml"/><Relationship Id="rId110"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slide" Target="slides/slide9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notesMaster" Target="notesMasters/notesMaster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viewProps" Target="viewProps.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F9BAF68F-E581-41F7-8AA0-03D9C500B1C9}" type="datetimeFigureOut">
              <a:rPr lang="en-US" smtClean="0"/>
              <a:t>4/17/2018</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5A82DCCC-C186-46EC-9FF6-9279BDF23D4B}" type="slidenum">
              <a:rPr lang="en-US" smtClean="0"/>
              <a:t>‹#›</a:t>
            </a:fld>
            <a:endParaRPr lang="en-US"/>
          </a:p>
        </p:txBody>
      </p:sp>
    </p:spTree>
    <p:extLst>
      <p:ext uri="{BB962C8B-B14F-4D97-AF65-F5344CB8AC3E}">
        <p14:creationId xmlns:p14="http://schemas.microsoft.com/office/powerpoint/2010/main" val="38900339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70B2BF11-C0F2-4C9E-AECF-C21CB2E42F24}" type="datetimeFigureOut">
              <a:rPr lang="en-US" smtClean="0"/>
              <a:t>4/17/2018</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8B4AD348-4C4C-4CC6-8669-85D3954EA6A9}" type="slidenum">
              <a:rPr lang="en-US" smtClean="0"/>
              <a:t>‹#›</a:t>
            </a:fld>
            <a:endParaRPr lang="en-US"/>
          </a:p>
        </p:txBody>
      </p:sp>
    </p:spTree>
    <p:extLst>
      <p:ext uri="{BB962C8B-B14F-4D97-AF65-F5344CB8AC3E}">
        <p14:creationId xmlns:p14="http://schemas.microsoft.com/office/powerpoint/2010/main" val="27247187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s-US" dirty="0"/>
          </a:p>
        </p:txBody>
      </p:sp>
      <p:sp>
        <p:nvSpPr>
          <p:cNvPr id="3" name="Content Placeholder 2"/>
          <p:cNvSpPr>
            <a:spLocks noGrp="1"/>
          </p:cNvSpPr>
          <p:nvPr>
            <p:ph idx="1"/>
          </p:nvPr>
        </p:nvSpPr>
        <p:spPr/>
        <p:txBody>
          <a:bodyPr/>
          <a:lstStyle>
            <a:lvl1pPr>
              <a:defRPr sz="2600"/>
            </a:lvl1pPr>
            <a:lvl2pPr>
              <a:defRPr sz="2400"/>
            </a:lvl2pPr>
            <a:lvl3pPr>
              <a:defRPr sz="22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s-US" dirty="0"/>
          </a:p>
        </p:txBody>
      </p:sp>
    </p:spTree>
    <p:extLst>
      <p:ext uri="{BB962C8B-B14F-4D97-AF65-F5344CB8AC3E}">
        <p14:creationId xmlns:p14="http://schemas.microsoft.com/office/powerpoint/2010/main" val="20344811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smtClean="0"/>
              <a:t>Click to edit Master title style</a:t>
            </a:r>
            <a:endParaRPr lang="es-US" dirty="0"/>
          </a:p>
        </p:txBody>
      </p:sp>
      <p:sp>
        <p:nvSpPr>
          <p:cNvPr id="3" name="Content Placeholder 2"/>
          <p:cNvSpPr>
            <a:spLocks noGrp="1"/>
          </p:cNvSpPr>
          <p:nvPr>
            <p:ph sz="half" idx="1"/>
          </p:nvPr>
        </p:nvSpPr>
        <p:spPr>
          <a:xfrm>
            <a:off x="457200" y="3200400"/>
            <a:ext cx="8229600" cy="2971800"/>
          </a:xfrm>
        </p:spPr>
        <p:txBody>
          <a:bodyPr/>
          <a:lstStyle>
            <a:lvl1pPr>
              <a:defRPr sz="26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s-US" dirty="0"/>
          </a:p>
        </p:txBody>
      </p:sp>
      <p:sp>
        <p:nvSpPr>
          <p:cNvPr id="5" name="Picture Placeholder 2"/>
          <p:cNvSpPr>
            <a:spLocks noGrp="1"/>
          </p:cNvSpPr>
          <p:nvPr>
            <p:ph type="pic" idx="10"/>
          </p:nvPr>
        </p:nvSpPr>
        <p:spPr>
          <a:xfrm>
            <a:off x="457200" y="1676400"/>
            <a:ext cx="8229600" cy="12954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US" noProof="0"/>
          </a:p>
        </p:txBody>
      </p:sp>
    </p:spTree>
    <p:extLst>
      <p:ext uri="{BB962C8B-B14F-4D97-AF65-F5344CB8AC3E}">
        <p14:creationId xmlns:p14="http://schemas.microsoft.com/office/powerpoint/2010/main" val="18458295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a:lvl1pPr>
          </a:lstStyle>
          <a:p>
            <a:r>
              <a:rPr lang="en-US" dirty="0" smtClean="0"/>
              <a:t>Click to edit Master title style</a:t>
            </a:r>
            <a:endParaRPr lang="es-US" dirty="0"/>
          </a:p>
        </p:txBody>
      </p:sp>
      <p:sp>
        <p:nvSpPr>
          <p:cNvPr id="3" name="Text Placeholder 2"/>
          <p:cNvSpPr>
            <a:spLocks noGrp="1"/>
          </p:cNvSpPr>
          <p:nvPr>
            <p:ph type="body" idx="1"/>
          </p:nvPr>
        </p:nvSpPr>
        <p:spPr>
          <a:xfrm>
            <a:off x="457202"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s-US" dirty="0"/>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US"/>
          </a:p>
        </p:txBody>
      </p:sp>
    </p:spTree>
    <p:extLst>
      <p:ext uri="{BB962C8B-B14F-4D97-AF65-F5344CB8AC3E}">
        <p14:creationId xmlns:p14="http://schemas.microsoft.com/office/powerpoint/2010/main" val="9439836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828800" y="1676400"/>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US" noProof="0"/>
          </a:p>
        </p:txBody>
      </p:sp>
      <p:sp>
        <p:nvSpPr>
          <p:cNvPr id="9" name="Title 8"/>
          <p:cNvSpPr>
            <a:spLocks noGrp="1"/>
          </p:cNvSpPr>
          <p:nvPr>
            <p:ph type="title"/>
          </p:nvPr>
        </p:nvSpPr>
        <p:spPr/>
        <p:txBody>
          <a:bodyPr/>
          <a:lstStyle>
            <a:lvl1pPr>
              <a:defRPr b="1"/>
            </a:lvl1pPr>
          </a:lstStyle>
          <a:p>
            <a:r>
              <a:rPr lang="en-US" dirty="0" smtClean="0"/>
              <a:t>Click to edit Master title style</a:t>
            </a:r>
            <a:endParaRPr lang="en-US" dirty="0"/>
          </a:p>
        </p:txBody>
      </p:sp>
    </p:spTree>
    <p:extLst>
      <p:ext uri="{BB962C8B-B14F-4D97-AF65-F5344CB8AC3E}">
        <p14:creationId xmlns:p14="http://schemas.microsoft.com/office/powerpoint/2010/main" val="9047335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lvl1pPr>
              <a:defRPr b="1"/>
            </a:lvl1pPr>
          </a:lstStyle>
          <a:p>
            <a:r>
              <a:rPr lang="en-US" dirty="0" smtClean="0"/>
              <a:t>Click to edit Master title style</a:t>
            </a:r>
            <a:endParaRPr lang="en-US" dirty="0"/>
          </a:p>
        </p:txBody>
      </p:sp>
    </p:spTree>
    <p:extLst>
      <p:ext uri="{BB962C8B-B14F-4D97-AF65-F5344CB8AC3E}">
        <p14:creationId xmlns:p14="http://schemas.microsoft.com/office/powerpoint/2010/main" val="8860532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Franklin Gothic Book" panose="020B0503020102020204"/>
              </a:defRPr>
            </a:lvl1pPr>
          </a:lstStyle>
          <a:p>
            <a:pPr>
              <a:defRPr/>
            </a:pPr>
            <a:fld id="{C59F4F15-1484-4920-95A9-FAC89C1D90B0}" type="datetimeFigureOut">
              <a:rPr lang="en-US"/>
              <a:pPr>
                <a:defRPr/>
              </a:pPr>
              <a:t>4/17/2018</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Franklin Gothic Book" panose="020B0503020102020204"/>
              </a:defRPr>
            </a:lvl1pPr>
          </a:lstStyle>
          <a:p>
            <a:pPr>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Franklin Gothic Book" panose="020B0503020102020204"/>
              </a:defRPr>
            </a:lvl1pPr>
          </a:lstStyle>
          <a:p>
            <a:pPr>
              <a:defRPr/>
            </a:pPr>
            <a:fld id="{B8EA0C8F-CE36-4BA1-A135-B2CDD7ECA1F5}" type="slidenum">
              <a:rPr lang="en-US"/>
              <a:pPr>
                <a:defRPr/>
              </a:pPr>
              <a:t>‹#›</a:t>
            </a:fld>
            <a:endParaRPr lang="en-US"/>
          </a:p>
        </p:txBody>
      </p:sp>
    </p:spTree>
    <p:extLst>
      <p:ext uri="{BB962C8B-B14F-4D97-AF65-F5344CB8AC3E}">
        <p14:creationId xmlns:p14="http://schemas.microsoft.com/office/powerpoint/2010/main" val="2837337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76400" y="2286000"/>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676400" y="4765675"/>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Tree>
    <p:extLst>
      <p:ext uri="{BB962C8B-B14F-4D97-AF65-F5344CB8AC3E}">
        <p14:creationId xmlns:p14="http://schemas.microsoft.com/office/powerpoint/2010/main" val="1567496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smtClean="0"/>
              <a:t>Click to edit Master title style</a:t>
            </a:r>
            <a:endParaRPr lang="es-US" dirty="0"/>
          </a:p>
        </p:txBody>
      </p:sp>
      <p:sp>
        <p:nvSpPr>
          <p:cNvPr id="3" name="Content Placeholder 2"/>
          <p:cNvSpPr>
            <a:spLocks noGrp="1"/>
          </p:cNvSpPr>
          <p:nvPr>
            <p:ph sz="half" idx="1"/>
          </p:nvPr>
        </p:nvSpPr>
        <p:spPr>
          <a:xfrm>
            <a:off x="457200" y="3200400"/>
            <a:ext cx="8229600" cy="2971800"/>
          </a:xfrm>
        </p:spPr>
        <p:txBody>
          <a:bodyPr/>
          <a:lstStyle>
            <a:lvl1pPr>
              <a:defRPr sz="26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s-US" dirty="0"/>
          </a:p>
        </p:txBody>
      </p:sp>
      <p:sp>
        <p:nvSpPr>
          <p:cNvPr id="5" name="Picture Placeholder 2"/>
          <p:cNvSpPr>
            <a:spLocks noGrp="1"/>
          </p:cNvSpPr>
          <p:nvPr>
            <p:ph type="pic" idx="10"/>
          </p:nvPr>
        </p:nvSpPr>
        <p:spPr>
          <a:xfrm>
            <a:off x="457200" y="1676400"/>
            <a:ext cx="8229600" cy="1295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US"/>
          </a:p>
        </p:txBody>
      </p:sp>
    </p:spTree>
    <p:extLst>
      <p:ext uri="{BB962C8B-B14F-4D97-AF65-F5344CB8AC3E}">
        <p14:creationId xmlns:p14="http://schemas.microsoft.com/office/powerpoint/2010/main" val="105909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a:lvl1pPr>
          </a:lstStyle>
          <a:p>
            <a:r>
              <a:rPr lang="en-US" dirty="0" smtClean="0"/>
              <a:t>Click to edit Master title style</a:t>
            </a:r>
            <a:endParaRPr lang="es-US" dirty="0"/>
          </a:p>
        </p:txBody>
      </p:sp>
      <p:sp>
        <p:nvSpPr>
          <p:cNvPr id="3" name="Text Placeholder 2"/>
          <p:cNvSpPr>
            <a:spLocks noGrp="1"/>
          </p:cNvSpPr>
          <p:nvPr>
            <p:ph type="body" idx="1"/>
          </p:nvPr>
        </p:nvSpPr>
        <p:spPr>
          <a:xfrm>
            <a:off x="457202"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s-US" dirty="0"/>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US"/>
          </a:p>
        </p:txBody>
      </p:sp>
    </p:spTree>
    <p:extLst>
      <p:ext uri="{BB962C8B-B14F-4D97-AF65-F5344CB8AC3E}">
        <p14:creationId xmlns:p14="http://schemas.microsoft.com/office/powerpoint/2010/main" val="19635885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828800" y="1676400"/>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US"/>
          </a:p>
        </p:txBody>
      </p:sp>
      <p:sp>
        <p:nvSpPr>
          <p:cNvPr id="9" name="Title 8"/>
          <p:cNvSpPr>
            <a:spLocks noGrp="1"/>
          </p:cNvSpPr>
          <p:nvPr>
            <p:ph type="title"/>
          </p:nvPr>
        </p:nvSpPr>
        <p:spPr/>
        <p:txBody>
          <a:bodyPr/>
          <a:lstStyle>
            <a:lvl1pPr>
              <a:defRPr b="1"/>
            </a:lvl1pPr>
          </a:lstStyle>
          <a:p>
            <a:r>
              <a:rPr lang="en-US" dirty="0" smtClean="0"/>
              <a:t>Click to edit Master title style</a:t>
            </a:r>
            <a:endParaRPr lang="en-US" dirty="0"/>
          </a:p>
        </p:txBody>
      </p:sp>
    </p:spTree>
    <p:extLst>
      <p:ext uri="{BB962C8B-B14F-4D97-AF65-F5344CB8AC3E}">
        <p14:creationId xmlns:p14="http://schemas.microsoft.com/office/powerpoint/2010/main" val="4948241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lvl1pPr>
              <a:defRPr b="1"/>
            </a:lvl1pPr>
          </a:lstStyle>
          <a:p>
            <a:r>
              <a:rPr lang="en-US" dirty="0" smtClean="0"/>
              <a:t>Click to edit Master title style</a:t>
            </a:r>
            <a:endParaRPr lang="en-US" dirty="0"/>
          </a:p>
        </p:txBody>
      </p:sp>
    </p:spTree>
    <p:extLst>
      <p:ext uri="{BB962C8B-B14F-4D97-AF65-F5344CB8AC3E}">
        <p14:creationId xmlns:p14="http://schemas.microsoft.com/office/powerpoint/2010/main" val="24765533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76400" y="2286000"/>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676400" y="4765675"/>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Tree>
    <p:extLst>
      <p:ext uri="{BB962C8B-B14F-4D97-AF65-F5344CB8AC3E}">
        <p14:creationId xmlns:p14="http://schemas.microsoft.com/office/powerpoint/2010/main" val="9644483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76400" y="2286000"/>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676400" y="4765675"/>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Tree>
    <p:extLst>
      <p:ext uri="{BB962C8B-B14F-4D97-AF65-F5344CB8AC3E}">
        <p14:creationId xmlns:p14="http://schemas.microsoft.com/office/powerpoint/2010/main" val="13959455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871742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s-US" dirty="0"/>
          </a:p>
        </p:txBody>
      </p:sp>
      <p:sp>
        <p:nvSpPr>
          <p:cNvPr id="3" name="Content Placeholder 2"/>
          <p:cNvSpPr>
            <a:spLocks noGrp="1"/>
          </p:cNvSpPr>
          <p:nvPr>
            <p:ph idx="1"/>
          </p:nvPr>
        </p:nvSpPr>
        <p:spPr/>
        <p:txBody>
          <a:bodyPr/>
          <a:lstStyle>
            <a:lvl1pPr>
              <a:defRPr sz="2600"/>
            </a:lvl1pPr>
            <a:lvl2pPr>
              <a:defRPr sz="2400"/>
            </a:lvl2pPr>
            <a:lvl3pPr>
              <a:defRPr sz="22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s-US" dirty="0"/>
          </a:p>
        </p:txBody>
      </p:sp>
    </p:spTree>
    <p:extLst>
      <p:ext uri="{BB962C8B-B14F-4D97-AF65-F5344CB8AC3E}">
        <p14:creationId xmlns:p14="http://schemas.microsoft.com/office/powerpoint/2010/main" val="20141255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tif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4" Type="http://schemas.openxmlformats.org/officeDocument/2006/relationships/image" Target="../media/image1.tiff"/></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image" Target="../media/image3.png"/><Relationship Id="rId5" Type="http://schemas.openxmlformats.org/officeDocument/2006/relationships/slideLayout" Target="../slideLayouts/slideLayout13.xml"/><Relationship Id="rId10" Type="http://schemas.openxmlformats.org/officeDocument/2006/relationships/image" Target="../media/image2.png"/><Relationship Id="rId4" Type="http://schemas.openxmlformats.org/officeDocument/2006/relationships/slideLayout" Target="../slideLayouts/slideLayout12.xml"/><Relationship Id="rId9"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Rectangle 4"/>
          <p:cNvSpPr/>
          <p:nvPr userDrawn="1"/>
        </p:nvSpPr>
        <p:spPr>
          <a:xfrm>
            <a:off x="469012" y="6425184"/>
            <a:ext cx="8229600" cy="356616"/>
          </a:xfrm>
          <a:prstGeom prst="rect">
            <a:avLst/>
          </a:prstGeom>
          <a:gradFill flip="none" rotWithShape="1">
            <a:gsLst>
              <a:gs pos="0">
                <a:srgbClr val="BC1600"/>
              </a:gs>
              <a:gs pos="100000">
                <a:schemeClr val="tx1">
                  <a:alpha val="99000"/>
                  <a:lumMod val="76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s-US" dirty="0"/>
          </a:p>
        </p:txBody>
      </p:sp>
      <p:pic>
        <p:nvPicPr>
          <p:cNvPr id="8" name="Picture 2" descr="C:\Users\taylor.mavrakos\Desktop\Header.tif"/>
          <p:cNvPicPr>
            <a:picLocks noChangeAspect="1" noChangeArrowheads="1"/>
          </p:cNvPicPr>
          <p:nvPr userDrawn="1"/>
        </p:nvPicPr>
        <p:blipFill rotWithShape="1">
          <a:blip r:embed="rId8" cstate="print">
            <a:extLst>
              <a:ext uri="{28A0092B-C50C-407E-A947-70E740481C1C}">
                <a14:useLocalDpi xmlns:a14="http://schemas.microsoft.com/office/drawing/2010/main" val="0"/>
              </a:ext>
            </a:extLst>
          </a:blip>
          <a:srcRect t="25394"/>
          <a:stretch/>
        </p:blipFill>
        <p:spPr bwMode="auto">
          <a:xfrm flipV="1">
            <a:off x="457200" y="292918"/>
            <a:ext cx="8241412" cy="115488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s-US" dirty="0"/>
          </a:p>
        </p:txBody>
      </p:sp>
      <p:pic>
        <p:nvPicPr>
          <p:cNvPr id="10" name="Picture 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114800" y="5869763"/>
            <a:ext cx="914400" cy="708837"/>
          </a:xfrm>
          <a:prstGeom prst="rect">
            <a:avLst/>
          </a:prstGeom>
        </p:spPr>
      </p:pic>
      <p:sp>
        <p:nvSpPr>
          <p:cNvPr id="4" name="TextBox 3"/>
          <p:cNvSpPr txBox="1"/>
          <p:nvPr userDrawn="1"/>
        </p:nvSpPr>
        <p:spPr>
          <a:xfrm>
            <a:off x="838199" y="6440100"/>
            <a:ext cx="2548903" cy="276999"/>
          </a:xfrm>
          <a:prstGeom prst="rect">
            <a:avLst/>
          </a:prstGeom>
          <a:noFill/>
        </p:spPr>
        <p:txBody>
          <a:bodyPr wrap="none" rtlCol="0">
            <a:spAutoFit/>
          </a:bodyPr>
          <a:lstStyle/>
          <a:p>
            <a:r>
              <a:rPr lang="en-US" sz="1200" dirty="0" smtClean="0">
                <a:solidFill>
                  <a:srgbClr val="FFFFCC"/>
                </a:solidFill>
              </a:rPr>
              <a:t>Technical</a:t>
            </a:r>
            <a:r>
              <a:rPr lang="en-US" sz="1200" baseline="0" dirty="0" smtClean="0">
                <a:solidFill>
                  <a:srgbClr val="FFFFCC"/>
                </a:solidFill>
              </a:rPr>
              <a:t> Support</a:t>
            </a:r>
            <a:r>
              <a:rPr lang="en-US" sz="1200" dirty="0" smtClean="0">
                <a:solidFill>
                  <a:srgbClr val="FFFFCC"/>
                </a:solidFill>
              </a:rPr>
              <a:t>:  1-888-472-6100</a:t>
            </a:r>
            <a:endParaRPr lang="en-US" sz="1200" dirty="0">
              <a:solidFill>
                <a:srgbClr val="FFFFCC"/>
              </a:solidFill>
            </a:endParaRPr>
          </a:p>
        </p:txBody>
      </p:sp>
      <p:sp>
        <p:nvSpPr>
          <p:cNvPr id="11" name="TextBox 10"/>
          <p:cNvSpPr txBox="1"/>
          <p:nvPr userDrawn="1"/>
        </p:nvSpPr>
        <p:spPr>
          <a:xfrm>
            <a:off x="7018268" y="6428601"/>
            <a:ext cx="1287532" cy="276999"/>
          </a:xfrm>
          <a:prstGeom prst="rect">
            <a:avLst/>
          </a:prstGeom>
          <a:noFill/>
        </p:spPr>
        <p:txBody>
          <a:bodyPr wrap="none" rtlCol="0">
            <a:spAutoFit/>
          </a:bodyPr>
          <a:lstStyle/>
          <a:p>
            <a:r>
              <a:rPr lang="en-US" sz="1200" dirty="0" smtClean="0">
                <a:solidFill>
                  <a:srgbClr val="FFFFCC"/>
                </a:solidFill>
              </a:rPr>
              <a:t>1-800-753-2345</a:t>
            </a:r>
            <a:endParaRPr lang="en-US" sz="1200" dirty="0">
              <a:solidFill>
                <a:srgbClr val="FFFFCC"/>
              </a:solidFill>
            </a:endParaRPr>
          </a:p>
        </p:txBody>
      </p:sp>
      <p:sp>
        <p:nvSpPr>
          <p:cNvPr id="12" name="TextBox 11"/>
          <p:cNvSpPr txBox="1"/>
          <p:nvPr userDrawn="1"/>
        </p:nvSpPr>
        <p:spPr>
          <a:xfrm>
            <a:off x="4003905" y="6504801"/>
            <a:ext cx="1177695" cy="276999"/>
          </a:xfrm>
          <a:prstGeom prst="rect">
            <a:avLst/>
          </a:prstGeom>
          <a:noFill/>
        </p:spPr>
        <p:txBody>
          <a:bodyPr wrap="none" rtlCol="0">
            <a:spAutoFit/>
          </a:bodyPr>
          <a:lstStyle/>
          <a:p>
            <a:r>
              <a:rPr lang="en-US" sz="1200" dirty="0" smtClean="0">
                <a:solidFill>
                  <a:srgbClr val="FFFFCC"/>
                </a:solidFill>
              </a:rPr>
              <a:t>DITEKCORP.com</a:t>
            </a:r>
            <a:endParaRPr lang="en-US" sz="1200" dirty="0">
              <a:solidFill>
                <a:srgbClr val="FFFFCC"/>
              </a:solidFill>
            </a:endParaRPr>
          </a:p>
        </p:txBody>
      </p:sp>
    </p:spTree>
    <p:extLst>
      <p:ext uri="{BB962C8B-B14F-4D97-AF65-F5344CB8AC3E}">
        <p14:creationId xmlns:p14="http://schemas.microsoft.com/office/powerpoint/2010/main" val="530031041"/>
      </p:ext>
    </p:extLst>
  </p:cSld>
  <p:clrMap bg1="lt1" tx1="dk1" bg2="lt2" tx2="dk2" accent1="accent1" accent2="accent2" accent3="accent3" accent4="accent4" accent5="accent5" accent6="accent6" hlink="hlink" folHlink="folHlink"/>
  <p:sldLayoutIdLst>
    <p:sldLayoutId id="2147483650" r:id="rId1"/>
    <p:sldLayoutId id="2147483652" r:id="rId2"/>
    <p:sldLayoutId id="2147483653" r:id="rId3"/>
    <p:sldLayoutId id="2147483657" r:id="rId4"/>
    <p:sldLayoutId id="2147483654" r:id="rId5"/>
    <p:sldLayoutId id="2147483666" r:id="rId6"/>
  </p:sldLayoutIdLst>
  <p:txStyles>
    <p:titleStyle>
      <a:lvl1pPr algn="ctr" defTabSz="914400" rtl="0" eaLnBrk="1" latinLnBrk="0" hangingPunct="1">
        <a:spcBef>
          <a:spcPct val="0"/>
        </a:spcBef>
        <a:buNone/>
        <a:defRPr sz="32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Tx/>
        <a:buBlip>
          <a:blip r:embed="rId10"/>
        </a:buBlip>
        <a:defRPr sz="2600" kern="1200">
          <a:solidFill>
            <a:schemeClr val="tx1"/>
          </a:solidFill>
          <a:latin typeface="+mn-lt"/>
          <a:ea typeface="+mn-ea"/>
          <a:cs typeface="+mn-cs"/>
        </a:defRPr>
      </a:lvl1pPr>
      <a:lvl2pPr marL="742950" indent="-285750" algn="l" defTabSz="914400" rtl="0" eaLnBrk="1" latinLnBrk="0" hangingPunct="1">
        <a:spcBef>
          <a:spcPct val="20000"/>
        </a:spcBef>
        <a:buFontTx/>
        <a:buBlip>
          <a:blip r:embed="rId10"/>
        </a:buBlip>
        <a:defRPr sz="2400" kern="1200">
          <a:solidFill>
            <a:schemeClr val="tx1"/>
          </a:solidFill>
          <a:latin typeface="+mn-lt"/>
          <a:ea typeface="+mn-ea"/>
          <a:cs typeface="+mn-cs"/>
        </a:defRPr>
      </a:lvl2pPr>
      <a:lvl3pPr marL="1143000" indent="-228600" algn="l" defTabSz="914400" rtl="0" eaLnBrk="1" latinLnBrk="0" hangingPunct="1">
        <a:spcBef>
          <a:spcPct val="20000"/>
        </a:spcBef>
        <a:buFontTx/>
        <a:buBlip>
          <a:blip r:embed="rId10"/>
        </a:buBlip>
        <a:defRPr sz="2200" kern="1200">
          <a:solidFill>
            <a:schemeClr val="tx1"/>
          </a:solidFill>
          <a:latin typeface="+mn-lt"/>
          <a:ea typeface="+mn-ea"/>
          <a:cs typeface="+mn-cs"/>
        </a:defRPr>
      </a:lvl3pPr>
      <a:lvl4pPr marL="1600200" indent="-228600" algn="l" defTabSz="914400" rtl="0" eaLnBrk="1" latinLnBrk="0" hangingPunct="1">
        <a:spcBef>
          <a:spcPct val="20000"/>
        </a:spcBef>
        <a:buFontTx/>
        <a:buBlip>
          <a:blip r:embed="rId10"/>
        </a:buBlip>
        <a:defRPr sz="1800" kern="1200">
          <a:solidFill>
            <a:schemeClr val="tx1"/>
          </a:solidFill>
          <a:latin typeface="+mn-lt"/>
          <a:ea typeface="+mn-ea"/>
          <a:cs typeface="+mn-cs"/>
        </a:defRPr>
      </a:lvl4pPr>
      <a:lvl5pPr marL="2057400" indent="-228600" algn="l" defTabSz="914400" rtl="0" eaLnBrk="1" latinLnBrk="0" hangingPunct="1">
        <a:spcBef>
          <a:spcPct val="20000"/>
        </a:spcBef>
        <a:buFontTx/>
        <a:buBlip>
          <a:blip r:embed="rId10"/>
        </a:buBlip>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95400" y="365125"/>
            <a:ext cx="721995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1295400" y="1825625"/>
            <a:ext cx="721995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2" descr="C:\Users\taylor.mavrakos\Desktop\Header.tif"/>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l="12020" t="25394" r="4765"/>
          <a:stretch/>
        </p:blipFill>
        <p:spPr bwMode="auto">
          <a:xfrm rot="5400000" flipV="1">
            <a:off x="-2851559" y="2851559"/>
            <a:ext cx="6858000" cy="11548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1430937"/>
      </p:ext>
    </p:extLst>
  </p:cSld>
  <p:clrMap bg1="lt1" tx1="dk1" bg2="lt2" tx2="dk2" accent1="accent1" accent2="accent2" accent3="accent3" accent4="accent4" accent5="accent5" accent6="accent6" hlink="hlink" folHlink="folHlink"/>
  <p:sldLayoutIdLst>
    <p:sldLayoutId id="2147483663" r:id="rId1"/>
    <p:sldLayoutId id="214748366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p:nvPr userDrawn="1"/>
        </p:nvSpPr>
        <p:spPr>
          <a:xfrm>
            <a:off x="468313" y="6424613"/>
            <a:ext cx="8229600" cy="357187"/>
          </a:xfrm>
          <a:prstGeom prst="rect">
            <a:avLst/>
          </a:prstGeom>
          <a:gradFill flip="none" rotWithShape="1">
            <a:gsLst>
              <a:gs pos="0">
                <a:srgbClr val="BC1600"/>
              </a:gs>
              <a:gs pos="100000">
                <a:schemeClr val="tx1">
                  <a:alpha val="99000"/>
                  <a:lumMod val="76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s-US" altLang="en-US" smtClean="0"/>
          </a:p>
        </p:txBody>
      </p:sp>
      <p:pic>
        <p:nvPicPr>
          <p:cNvPr id="2052" name="Picture 2" descr="C:\Users\taylor.mavrakos\Desktop\Header.tif"/>
          <p:cNvPicPr>
            <a:picLocks noChangeAspect="1" noChangeArrowheads="1"/>
          </p:cNvPicPr>
          <p:nvPr userDrawn="1"/>
        </p:nvPicPr>
        <p:blipFill>
          <a:blip r:embed="rId9">
            <a:extLst>
              <a:ext uri="{28A0092B-C50C-407E-A947-70E740481C1C}">
                <a14:useLocalDpi xmlns:a14="http://schemas.microsoft.com/office/drawing/2010/main" val="0"/>
              </a:ext>
            </a:extLst>
          </a:blip>
          <a:srcRect b="25394"/>
          <a:stretch>
            <a:fillRect/>
          </a:stretch>
        </p:blipFill>
        <p:spPr bwMode="auto">
          <a:xfrm>
            <a:off x="457200" y="293688"/>
            <a:ext cx="8240713" cy="115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3"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s-US" altLang="en-US" smtClean="0"/>
          </a:p>
        </p:txBody>
      </p:sp>
      <p:pic>
        <p:nvPicPr>
          <p:cNvPr id="2054" name="Picture 9"/>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114800" y="5868988"/>
            <a:ext cx="914400"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5" name="TextBox 3"/>
          <p:cNvSpPr txBox="1">
            <a:spLocks noChangeArrowheads="1"/>
          </p:cNvSpPr>
          <p:nvPr userDrawn="1"/>
        </p:nvSpPr>
        <p:spPr bwMode="auto">
          <a:xfrm>
            <a:off x="838200" y="6440488"/>
            <a:ext cx="25495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fontAlgn="base">
              <a:spcBef>
                <a:spcPct val="0"/>
              </a:spcBef>
              <a:spcAft>
                <a:spcPct val="0"/>
              </a:spcAft>
              <a:defRPr/>
            </a:pPr>
            <a:r>
              <a:rPr lang="en-US" altLang="en-US" sz="1200" smtClean="0">
                <a:solidFill>
                  <a:srgbClr val="FFFFCC"/>
                </a:solidFill>
                <a:latin typeface="Franklin Gothic Book" panose="020B0503020102020204" pitchFamily="34" charset="0"/>
              </a:rPr>
              <a:t>Technical Support:  1-888-472-6100</a:t>
            </a:r>
          </a:p>
        </p:txBody>
      </p:sp>
      <p:sp>
        <p:nvSpPr>
          <p:cNvPr id="2056" name="TextBox 10"/>
          <p:cNvSpPr txBox="1">
            <a:spLocks noChangeArrowheads="1"/>
          </p:cNvSpPr>
          <p:nvPr userDrawn="1"/>
        </p:nvSpPr>
        <p:spPr bwMode="auto">
          <a:xfrm>
            <a:off x="7018338" y="6429375"/>
            <a:ext cx="12874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fontAlgn="base">
              <a:spcBef>
                <a:spcPct val="0"/>
              </a:spcBef>
              <a:spcAft>
                <a:spcPct val="0"/>
              </a:spcAft>
              <a:defRPr/>
            </a:pPr>
            <a:r>
              <a:rPr lang="en-US" altLang="en-US" sz="1200" smtClean="0">
                <a:solidFill>
                  <a:srgbClr val="FFFFCC"/>
                </a:solidFill>
                <a:latin typeface="Franklin Gothic Book" panose="020B0503020102020204" pitchFamily="34" charset="0"/>
              </a:rPr>
              <a:t>1-800-753-2345</a:t>
            </a:r>
          </a:p>
        </p:txBody>
      </p:sp>
      <p:sp>
        <p:nvSpPr>
          <p:cNvPr id="2057" name="TextBox 11"/>
          <p:cNvSpPr txBox="1">
            <a:spLocks noChangeArrowheads="1"/>
          </p:cNvSpPr>
          <p:nvPr userDrawn="1"/>
        </p:nvSpPr>
        <p:spPr bwMode="auto">
          <a:xfrm>
            <a:off x="4003675" y="6505575"/>
            <a:ext cx="1177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fontAlgn="base">
              <a:spcBef>
                <a:spcPct val="0"/>
              </a:spcBef>
              <a:spcAft>
                <a:spcPct val="0"/>
              </a:spcAft>
              <a:defRPr/>
            </a:pPr>
            <a:r>
              <a:rPr lang="en-US" altLang="en-US" sz="1200" smtClean="0">
                <a:solidFill>
                  <a:srgbClr val="FFFFCC"/>
                </a:solidFill>
                <a:latin typeface="Franklin Gothic Book" panose="020B0503020102020204" pitchFamily="34" charset="0"/>
              </a:rPr>
              <a:t>DITEKCORP.com</a:t>
            </a:r>
          </a:p>
        </p:txBody>
      </p:sp>
    </p:spTree>
    <p:extLst>
      <p:ext uri="{BB962C8B-B14F-4D97-AF65-F5344CB8AC3E}">
        <p14:creationId xmlns:p14="http://schemas.microsoft.com/office/powerpoint/2010/main" val="2090554591"/>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Lst>
  <p:txStyles>
    <p:titleStyle>
      <a:lvl1pPr algn="ctr" rtl="0" eaLnBrk="0" fontAlgn="base" hangingPunct="0">
        <a:spcBef>
          <a:spcPct val="0"/>
        </a:spcBef>
        <a:spcAft>
          <a:spcPct val="0"/>
        </a:spcAft>
        <a:defRPr sz="3200" b="1" kern="1200">
          <a:solidFill>
            <a:schemeClr val="tx1"/>
          </a:solidFill>
          <a:latin typeface="+mj-lt"/>
          <a:ea typeface="+mj-ea"/>
          <a:cs typeface="+mj-cs"/>
        </a:defRPr>
      </a:lvl1pPr>
      <a:lvl2pPr algn="ctr" rtl="0" eaLnBrk="0" fontAlgn="base" hangingPunct="0">
        <a:spcBef>
          <a:spcPct val="0"/>
        </a:spcBef>
        <a:spcAft>
          <a:spcPct val="0"/>
        </a:spcAft>
        <a:defRPr sz="3200" b="1">
          <a:solidFill>
            <a:schemeClr val="tx1"/>
          </a:solidFill>
          <a:latin typeface="Franklin Gothic Medium" panose="020B0603020102020204" pitchFamily="34" charset="0"/>
        </a:defRPr>
      </a:lvl2pPr>
      <a:lvl3pPr algn="ctr" rtl="0" eaLnBrk="0" fontAlgn="base" hangingPunct="0">
        <a:spcBef>
          <a:spcPct val="0"/>
        </a:spcBef>
        <a:spcAft>
          <a:spcPct val="0"/>
        </a:spcAft>
        <a:defRPr sz="3200" b="1">
          <a:solidFill>
            <a:schemeClr val="tx1"/>
          </a:solidFill>
          <a:latin typeface="Franklin Gothic Medium" panose="020B0603020102020204" pitchFamily="34" charset="0"/>
        </a:defRPr>
      </a:lvl3pPr>
      <a:lvl4pPr algn="ctr" rtl="0" eaLnBrk="0" fontAlgn="base" hangingPunct="0">
        <a:spcBef>
          <a:spcPct val="0"/>
        </a:spcBef>
        <a:spcAft>
          <a:spcPct val="0"/>
        </a:spcAft>
        <a:defRPr sz="3200" b="1">
          <a:solidFill>
            <a:schemeClr val="tx1"/>
          </a:solidFill>
          <a:latin typeface="Franklin Gothic Medium" panose="020B0603020102020204" pitchFamily="34" charset="0"/>
        </a:defRPr>
      </a:lvl4pPr>
      <a:lvl5pPr algn="ctr" rtl="0" eaLnBrk="0" fontAlgn="base" hangingPunct="0">
        <a:spcBef>
          <a:spcPct val="0"/>
        </a:spcBef>
        <a:spcAft>
          <a:spcPct val="0"/>
        </a:spcAft>
        <a:defRPr sz="3200" b="1">
          <a:solidFill>
            <a:schemeClr val="tx1"/>
          </a:solidFill>
          <a:latin typeface="Franklin Gothic Medium" panose="020B0603020102020204" pitchFamily="34" charset="0"/>
        </a:defRPr>
      </a:lvl5pPr>
      <a:lvl6pPr marL="457200" algn="ctr" rtl="0" fontAlgn="base">
        <a:spcBef>
          <a:spcPct val="0"/>
        </a:spcBef>
        <a:spcAft>
          <a:spcPct val="0"/>
        </a:spcAft>
        <a:defRPr sz="3200" b="1">
          <a:solidFill>
            <a:schemeClr val="tx1"/>
          </a:solidFill>
          <a:latin typeface="Franklin Gothic Medium" panose="020B0603020102020204" pitchFamily="34" charset="0"/>
        </a:defRPr>
      </a:lvl6pPr>
      <a:lvl7pPr marL="914400" algn="ctr" rtl="0" fontAlgn="base">
        <a:spcBef>
          <a:spcPct val="0"/>
        </a:spcBef>
        <a:spcAft>
          <a:spcPct val="0"/>
        </a:spcAft>
        <a:defRPr sz="3200" b="1">
          <a:solidFill>
            <a:schemeClr val="tx1"/>
          </a:solidFill>
          <a:latin typeface="Franklin Gothic Medium" panose="020B0603020102020204" pitchFamily="34" charset="0"/>
        </a:defRPr>
      </a:lvl7pPr>
      <a:lvl8pPr marL="1371600" algn="ctr" rtl="0" fontAlgn="base">
        <a:spcBef>
          <a:spcPct val="0"/>
        </a:spcBef>
        <a:spcAft>
          <a:spcPct val="0"/>
        </a:spcAft>
        <a:defRPr sz="3200" b="1">
          <a:solidFill>
            <a:schemeClr val="tx1"/>
          </a:solidFill>
          <a:latin typeface="Franklin Gothic Medium" panose="020B0603020102020204" pitchFamily="34" charset="0"/>
        </a:defRPr>
      </a:lvl8pPr>
      <a:lvl9pPr marL="1828800" algn="ctr" rtl="0" fontAlgn="base">
        <a:spcBef>
          <a:spcPct val="0"/>
        </a:spcBef>
        <a:spcAft>
          <a:spcPct val="0"/>
        </a:spcAft>
        <a:defRPr sz="3200" b="1">
          <a:solidFill>
            <a:schemeClr val="tx1"/>
          </a:solidFill>
          <a:latin typeface="Franklin Gothic Medium" panose="020B0603020102020204" pitchFamily="34" charset="0"/>
        </a:defRPr>
      </a:lvl9pPr>
    </p:titleStyle>
    <p:bodyStyle>
      <a:lvl1pPr marL="342900" indent="-342900" algn="l" rtl="0" eaLnBrk="0" fontAlgn="base" hangingPunct="0">
        <a:spcBef>
          <a:spcPct val="20000"/>
        </a:spcBef>
        <a:spcAft>
          <a:spcPct val="0"/>
        </a:spcAft>
        <a:buBlip>
          <a:blip r:embed="rId11"/>
        </a:buBlip>
        <a:defRPr sz="2600" kern="1200">
          <a:solidFill>
            <a:schemeClr val="tx1"/>
          </a:solidFill>
          <a:latin typeface="+mn-lt"/>
          <a:ea typeface="+mn-ea"/>
          <a:cs typeface="+mn-cs"/>
        </a:defRPr>
      </a:lvl1pPr>
      <a:lvl2pPr marL="742950" indent="-285750" algn="l" rtl="0" eaLnBrk="0" fontAlgn="base" hangingPunct="0">
        <a:spcBef>
          <a:spcPct val="20000"/>
        </a:spcBef>
        <a:spcAft>
          <a:spcPct val="0"/>
        </a:spcAft>
        <a:buBlip>
          <a:blip r:embed="rId11"/>
        </a:buBlip>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Blip>
          <a:blip r:embed="rId11"/>
        </a:buBlip>
        <a:defRPr sz="2200" kern="1200">
          <a:solidFill>
            <a:schemeClr val="tx1"/>
          </a:solidFill>
          <a:latin typeface="+mn-lt"/>
          <a:ea typeface="+mn-ea"/>
          <a:cs typeface="+mn-cs"/>
        </a:defRPr>
      </a:lvl3pPr>
      <a:lvl4pPr marL="1600200" indent="-228600" algn="l" rtl="0" eaLnBrk="0" fontAlgn="base" hangingPunct="0">
        <a:spcBef>
          <a:spcPct val="20000"/>
        </a:spcBef>
        <a:spcAft>
          <a:spcPct val="0"/>
        </a:spcAft>
        <a:buBlip>
          <a:blip r:embed="rId11"/>
        </a:buBlip>
        <a:defRPr kern="1200">
          <a:solidFill>
            <a:schemeClr val="tx1"/>
          </a:solidFill>
          <a:latin typeface="+mn-lt"/>
          <a:ea typeface="+mn-ea"/>
          <a:cs typeface="+mn-cs"/>
        </a:defRPr>
      </a:lvl4pPr>
      <a:lvl5pPr marL="2057400" indent="-228600" algn="l" rtl="0" eaLnBrk="0" fontAlgn="base" hangingPunct="0">
        <a:spcBef>
          <a:spcPct val="20000"/>
        </a:spcBef>
        <a:spcAft>
          <a:spcPct val="0"/>
        </a:spcAft>
        <a:buBlip>
          <a:blip r:embed="rId11"/>
        </a:buBlip>
        <a:defRPr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3" Type="http://schemas.openxmlformats.org/officeDocument/2006/relationships/hyperlink" Target="http://www.ditekcorp.com/" TargetMode="External"/><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2.emf"/><Relationship Id="rId1" Type="http://schemas.openxmlformats.org/officeDocument/2006/relationships/slideLayout" Target="../slideLayouts/slideLayout13.xml"/><Relationship Id="rId4" Type="http://schemas.openxmlformats.org/officeDocument/2006/relationships/hyperlink" Target="http://www.ditekcorp.com/"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5.xml"/><Relationship Id="rId1" Type="http://schemas.openxmlformats.org/officeDocument/2006/relationships/tags" Target="../tags/tag1.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jp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jp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audio" Target="../media/audio1.mp3"/><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audio" Target="../media/audio1.mp3"/><Relationship Id="rId1" Type="http://schemas.openxmlformats.org/officeDocument/2006/relationships/slideLayout" Target="../slideLayouts/slideLayout13.xml"/><Relationship Id="rId4" Type="http://schemas.openxmlformats.org/officeDocument/2006/relationships/image" Target="../media/image16.jpg"/></Relationships>
</file>

<file path=ppt/slides/_rels/slide3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8.jpg"/><Relationship Id="rId1" Type="http://schemas.openxmlformats.org/officeDocument/2006/relationships/slideLayout" Target="../slideLayouts/slideLayout13.xml"/><Relationship Id="rId4" Type="http://schemas.openxmlformats.org/officeDocument/2006/relationships/image" Target="../media/image49.png"/></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3.xml"/><Relationship Id="rId5" Type="http://schemas.openxmlformats.org/officeDocument/2006/relationships/image" Target="../media/image53.png"/><Relationship Id="rId4" Type="http://schemas.openxmlformats.org/officeDocument/2006/relationships/image" Target="../media/image52.png"/></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8.jpg"/><Relationship Id="rId1" Type="http://schemas.openxmlformats.org/officeDocument/2006/relationships/slideLayout" Target="../slideLayouts/slideLayout13.xml"/><Relationship Id="rId4" Type="http://schemas.openxmlformats.org/officeDocument/2006/relationships/image" Target="../media/image55.png"/></Relationships>
</file>

<file path=ppt/slides/_rels/slide52.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audio" Target="../media/audio2.mp3"/><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audio" Target="../media/audio2.mp3"/><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65.png"/></Relationships>
</file>

<file path=ppt/slides/_rels/slide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3.xml"/><Relationship Id="rId5" Type="http://schemas.openxmlformats.org/officeDocument/2006/relationships/image" Target="../media/image3.png"/><Relationship Id="rId4" Type="http://schemas.openxmlformats.org/officeDocument/2006/relationships/image" Target="../media/image68.jpeg"/></Relationships>
</file>

<file path=ppt/slides/_rels/slide6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75.png"/></Relationships>
</file>

<file path=ppt/slides/_rels/slide7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76.png"/></Relationships>
</file>

<file path=ppt/slides/_rels/slide73.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image" Target="../media/image89.jpg"/><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1.png"/><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2.jpeg"/><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g"/><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N:\Marketing\Workgroup\Lisa\Lisa Library\Training Cover Page.jpg"/>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120000"/>
                    </a14:imgEffect>
                  </a14:imgLayer>
                </a14:imgProps>
              </a:ext>
              <a:ext uri="{28A0092B-C50C-407E-A947-70E740481C1C}">
                <a14:useLocalDpi xmlns:a14="http://schemas.microsoft.com/office/drawing/2010/main" val="0"/>
              </a:ext>
            </a:extLst>
          </a:blip>
          <a:srcRect/>
          <a:stretch>
            <a:fillRect/>
          </a:stretch>
        </p:blipFill>
        <p:spPr bwMode="auto">
          <a:xfrm>
            <a:off x="-1" y="0"/>
            <a:ext cx="920347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Subtitle 2"/>
          <p:cNvSpPr txBox="1">
            <a:spLocks/>
          </p:cNvSpPr>
          <p:nvPr/>
        </p:nvSpPr>
        <p:spPr>
          <a:xfrm>
            <a:off x="115079" y="533400"/>
            <a:ext cx="8973313" cy="609600"/>
          </a:xfrm>
          <a:prstGeom prst="rect">
            <a:avLst/>
          </a:prstGeom>
        </p:spPr>
        <p:txBody>
          <a:bodyPr>
            <a:noAutofit/>
          </a:bodyPr>
          <a:lstStyle>
            <a:lvl1pPr marL="342900" indent="-342900" algn="l" defTabSz="914400" rtl="0" eaLnBrk="1" latinLnBrk="0" hangingPunct="1">
              <a:spcBef>
                <a:spcPct val="20000"/>
              </a:spcBef>
              <a:buFontTx/>
              <a:buBlip>
                <a:blip r:embed="rId4"/>
              </a:buBlip>
              <a:defRPr sz="2600" kern="1200">
                <a:solidFill>
                  <a:schemeClr val="tx1"/>
                </a:solidFill>
                <a:latin typeface="+mn-lt"/>
                <a:ea typeface="+mn-ea"/>
                <a:cs typeface="+mn-cs"/>
              </a:defRPr>
            </a:lvl1pPr>
            <a:lvl2pPr marL="742950" indent="-285750" algn="l" defTabSz="914400" rtl="0" eaLnBrk="1" latinLnBrk="0" hangingPunct="1">
              <a:spcBef>
                <a:spcPct val="20000"/>
              </a:spcBef>
              <a:buFontTx/>
              <a:buBlip>
                <a:blip r:embed="rId4"/>
              </a:buBlip>
              <a:defRPr sz="2400" kern="1200">
                <a:solidFill>
                  <a:schemeClr val="tx1"/>
                </a:solidFill>
                <a:latin typeface="+mn-lt"/>
                <a:ea typeface="+mn-ea"/>
                <a:cs typeface="+mn-cs"/>
              </a:defRPr>
            </a:lvl2pPr>
            <a:lvl3pPr marL="1143000" indent="-228600" algn="l" defTabSz="914400" rtl="0" eaLnBrk="1" latinLnBrk="0" hangingPunct="1">
              <a:spcBef>
                <a:spcPct val="20000"/>
              </a:spcBef>
              <a:buFontTx/>
              <a:buBlip>
                <a:blip r:embed="rId4"/>
              </a:buBlip>
              <a:defRPr sz="2200" kern="1200">
                <a:solidFill>
                  <a:schemeClr val="tx1"/>
                </a:solidFill>
                <a:latin typeface="+mn-lt"/>
                <a:ea typeface="+mn-ea"/>
                <a:cs typeface="+mn-cs"/>
              </a:defRPr>
            </a:lvl3pPr>
            <a:lvl4pPr marL="1600200" indent="-228600" algn="l" defTabSz="914400" rtl="0" eaLnBrk="1" latinLnBrk="0" hangingPunct="1">
              <a:spcBef>
                <a:spcPct val="20000"/>
              </a:spcBef>
              <a:buFontTx/>
              <a:buBlip>
                <a:blip r:embed="rId4"/>
              </a:buBlip>
              <a:defRPr sz="1800" kern="1200">
                <a:solidFill>
                  <a:schemeClr val="tx1"/>
                </a:solidFill>
                <a:latin typeface="+mn-lt"/>
                <a:ea typeface="+mn-ea"/>
                <a:cs typeface="+mn-cs"/>
              </a:defRPr>
            </a:lvl4pPr>
            <a:lvl5pPr marL="2057400" indent="-228600" algn="l" defTabSz="914400" rtl="0" eaLnBrk="1" latinLnBrk="0" hangingPunct="1">
              <a:spcBef>
                <a:spcPct val="20000"/>
              </a:spcBef>
              <a:buFontTx/>
              <a:buBlip>
                <a:blip r:embed="rId4"/>
              </a:buBlip>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US" sz="4000" b="1" dirty="0">
              <a:solidFill>
                <a:srgbClr val="C00000"/>
              </a:solidFill>
              <a:effectLst>
                <a:outerShdw blurRad="38100" dist="38100" dir="2700000" algn="tl">
                  <a:srgbClr val="000000">
                    <a:alpha val="43137"/>
                  </a:srgbClr>
                </a:outerShdw>
              </a:effectLst>
            </a:endParaRPr>
          </a:p>
        </p:txBody>
      </p:sp>
      <p:sp>
        <p:nvSpPr>
          <p:cNvPr id="2" name="Rectangle 1"/>
          <p:cNvSpPr/>
          <p:nvPr/>
        </p:nvSpPr>
        <p:spPr>
          <a:xfrm>
            <a:off x="115823" y="1614021"/>
            <a:ext cx="8973313" cy="523220"/>
          </a:xfrm>
          <a:prstGeom prst="rect">
            <a:avLst/>
          </a:prstGeom>
          <a:solidFill>
            <a:schemeClr val="tx1">
              <a:lumMod val="75000"/>
              <a:lumOff val="25000"/>
            </a:schemeClr>
          </a:solidFill>
          <a:effectLst>
            <a:outerShdw blurRad="50800" dist="38100" dir="5400000" algn="t" rotWithShape="0">
              <a:prstClr val="black">
                <a:alpha val="40000"/>
              </a:prstClr>
            </a:outerShdw>
          </a:effectLst>
        </p:spPr>
        <p:txBody>
          <a:bodyPr wrap="square">
            <a:spAutoFit/>
          </a:bodyPr>
          <a:lstStyle/>
          <a:p>
            <a:pPr algn="ctr"/>
            <a:r>
              <a:rPr lang="en-US" sz="2800" b="1" dirty="0" smtClean="0">
                <a:ln w="9525">
                  <a:noFill/>
                  <a:prstDash val="solid"/>
                </a:ln>
                <a:solidFill>
                  <a:schemeClr val="bg1"/>
                </a:solidFill>
                <a:effectLst>
                  <a:outerShdw blurRad="12700" dist="38100" dir="2700000" algn="tl" rotWithShape="0">
                    <a:schemeClr val="bg1">
                      <a:lumMod val="50000"/>
                    </a:schemeClr>
                  </a:outerShdw>
                </a:effectLst>
                <a:latin typeface="+mj-lt"/>
              </a:rPr>
              <a:t>INTRODUCTION TO DITEK SURGE PROTECTION</a:t>
            </a:r>
            <a:endParaRPr lang="en-US" sz="2800" b="1" dirty="0">
              <a:ln w="9525">
                <a:noFill/>
                <a:prstDash val="solid"/>
              </a:ln>
              <a:solidFill>
                <a:schemeClr val="bg1"/>
              </a:solidFill>
              <a:effectLst>
                <a:outerShdw blurRad="12700" dist="38100" dir="2700000" algn="tl" rotWithShape="0">
                  <a:schemeClr val="bg1">
                    <a:lumMod val="50000"/>
                  </a:schemeClr>
                </a:outerShdw>
              </a:effectLst>
              <a:latin typeface="+mj-lt"/>
            </a:endParaRPr>
          </a:p>
        </p:txBody>
      </p:sp>
    </p:spTree>
    <p:extLst>
      <p:ext uri="{BB962C8B-B14F-4D97-AF65-F5344CB8AC3E}">
        <p14:creationId xmlns:p14="http://schemas.microsoft.com/office/powerpoint/2010/main" val="27859151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50800" dist="38100" dir="8100000" algn="tr" rotWithShape="0">
              <a:schemeClr val="bg1">
                <a:alpha val="40000"/>
              </a:schemeClr>
            </a:outerShdw>
          </a:effectLst>
        </p:spPr>
        <p:txBody>
          <a:bodyPr rtlCol="0">
            <a:normAutofit/>
          </a:bodyPr>
          <a:lstStyle/>
          <a:p>
            <a:pPr eaLnBrk="1" fontAlgn="auto" hangingPunct="1">
              <a:spcAft>
                <a:spcPts val="0"/>
              </a:spcAft>
              <a:defRPr/>
            </a:pPr>
            <a:r>
              <a:rPr lang="en-US" sz="4400" b="0" dirty="0" smtClean="0">
                <a:solidFill>
                  <a:schemeClr val="bg1"/>
                </a:solidFill>
                <a:effectLst>
                  <a:outerShdw blurRad="38100" dist="38100" dir="2700000" algn="tl">
                    <a:srgbClr val="000000">
                      <a:alpha val="43137"/>
                    </a:srgbClr>
                  </a:outerShdw>
                </a:effectLst>
              </a:rPr>
              <a:t>What Causes Surges and Spikes?</a:t>
            </a:r>
            <a:endParaRPr lang="en-US" sz="4400" b="0" dirty="0">
              <a:solidFill>
                <a:schemeClr val="bg1"/>
              </a:solidFill>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a:stretch>
            <a:fillRect/>
          </a:stretch>
        </p:blipFill>
        <p:spPr>
          <a:xfrm>
            <a:off x="485775" y="1600200"/>
            <a:ext cx="8172450" cy="4069547"/>
          </a:xfrm>
          <a:prstGeom prst="rect">
            <a:avLst/>
          </a:prstGeom>
        </p:spPr>
      </p:pic>
    </p:spTree>
    <p:extLst>
      <p:ext uri="{BB962C8B-B14F-4D97-AF65-F5344CB8AC3E}">
        <p14:creationId xmlns:p14="http://schemas.microsoft.com/office/powerpoint/2010/main" val="4290670646"/>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8540"/>
            <a:ext cx="8229600" cy="1143000"/>
          </a:xfrm>
          <a:effectLst>
            <a:outerShdw blurRad="50800" dist="38100" dir="8100000" algn="tr" rotWithShape="0">
              <a:schemeClr val="bg1">
                <a:alpha val="40000"/>
              </a:schemeClr>
            </a:outerShdw>
          </a:effectLst>
        </p:spPr>
        <p:txBody>
          <a:bodyPr rtlCol="0">
            <a:normAutofit/>
          </a:bodyPr>
          <a:lstStyle/>
          <a:p>
            <a:pPr eaLnBrk="1" fontAlgn="auto" hangingPunct="1">
              <a:spcAft>
                <a:spcPts val="0"/>
              </a:spcAft>
              <a:defRPr/>
            </a:pPr>
            <a:r>
              <a:rPr lang="en-US" sz="4400" b="0" dirty="0" smtClean="0">
                <a:solidFill>
                  <a:schemeClr val="bg1"/>
                </a:solidFill>
                <a:effectLst>
                  <a:outerShdw blurRad="38100" dist="38100" dir="2700000" algn="tl">
                    <a:srgbClr val="000000">
                      <a:alpha val="43137"/>
                    </a:srgbClr>
                  </a:outerShdw>
                </a:effectLst>
              </a:rPr>
              <a:t>Installation Photos</a:t>
            </a:r>
            <a:endParaRPr lang="en-US" sz="4400" b="0" dirty="0">
              <a:solidFill>
                <a:schemeClr val="bg1"/>
              </a:solidFill>
              <a:effectLst>
                <a:outerShdw blurRad="38100" dist="38100" dir="2700000" algn="tl">
                  <a:srgbClr val="000000">
                    <a:alpha val="43137"/>
                  </a:srgbClr>
                </a:outerShdw>
              </a:effectLs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4900" y="1752600"/>
            <a:ext cx="6934200" cy="3903698"/>
          </a:xfrm>
          <a:prstGeom prst="rect">
            <a:avLst/>
          </a:prstGeom>
        </p:spPr>
      </p:pic>
    </p:spTree>
    <p:extLst>
      <p:ext uri="{BB962C8B-B14F-4D97-AF65-F5344CB8AC3E}">
        <p14:creationId xmlns:p14="http://schemas.microsoft.com/office/powerpoint/2010/main" val="2000280409"/>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50800" dist="38100" dir="8100000" algn="tr" rotWithShape="0">
              <a:schemeClr val="bg1">
                <a:alpha val="40000"/>
              </a:schemeClr>
            </a:outerShdw>
          </a:effectLst>
        </p:spPr>
        <p:txBody>
          <a:bodyPr rtlCol="0">
            <a:normAutofit/>
          </a:bodyPr>
          <a:lstStyle/>
          <a:p>
            <a:pPr eaLnBrk="1" fontAlgn="auto" hangingPunct="1">
              <a:spcAft>
                <a:spcPts val="0"/>
              </a:spcAft>
              <a:defRPr/>
            </a:pPr>
            <a:r>
              <a:rPr lang="en-US" sz="4400" b="0" dirty="0" smtClean="0">
                <a:solidFill>
                  <a:schemeClr val="bg1"/>
                </a:solidFill>
                <a:effectLst>
                  <a:outerShdw blurRad="38100" dist="38100" dir="2700000" algn="tl">
                    <a:srgbClr val="000000">
                      <a:alpha val="43137"/>
                    </a:srgbClr>
                  </a:outerShdw>
                </a:effectLst>
              </a:rPr>
              <a:t>Web Portal</a:t>
            </a:r>
            <a:endParaRPr lang="en-US" sz="4400" b="0" dirty="0">
              <a:solidFill>
                <a:schemeClr val="bg1"/>
              </a:solidFill>
              <a:effectLst>
                <a:outerShdw blurRad="38100" dist="38100" dir="2700000" algn="tl">
                  <a:srgbClr val="000000">
                    <a:alpha val="43137"/>
                  </a:srgbClr>
                </a:outerShdw>
              </a:effectLst>
            </a:endParaRPr>
          </a:p>
        </p:txBody>
      </p:sp>
      <p:sp>
        <p:nvSpPr>
          <p:cNvPr id="8" name="Content Placeholder 6"/>
          <p:cNvSpPr txBox="1">
            <a:spLocks/>
          </p:cNvSpPr>
          <p:nvPr/>
        </p:nvSpPr>
        <p:spPr>
          <a:xfrm>
            <a:off x="304800" y="2582863"/>
            <a:ext cx="8229600" cy="2971800"/>
          </a:xfrm>
          <a:prstGeom prst="rect">
            <a:avLst/>
          </a:prstGeom>
        </p:spPr>
        <p:txBody>
          <a:bodyPr>
            <a:normAutofit/>
          </a:bodyPr>
          <a:lstStyle>
            <a:lvl1pPr marL="342900" indent="-342900" algn="l" rtl="0" eaLnBrk="0" fontAlgn="base" hangingPunct="0">
              <a:spcBef>
                <a:spcPct val="20000"/>
              </a:spcBef>
              <a:spcAft>
                <a:spcPct val="0"/>
              </a:spcAft>
              <a:buBlip>
                <a:blip r:embed="rId2"/>
              </a:buBlip>
              <a:defRPr sz="2600" kern="1200">
                <a:solidFill>
                  <a:schemeClr val="tx1"/>
                </a:solidFill>
                <a:latin typeface="+mn-lt"/>
                <a:ea typeface="+mn-ea"/>
                <a:cs typeface="+mn-cs"/>
              </a:defRPr>
            </a:lvl1pPr>
            <a:lvl2pPr marL="742950" indent="-285750" algn="l" rtl="0" eaLnBrk="0" fontAlgn="base" hangingPunct="0">
              <a:spcBef>
                <a:spcPct val="20000"/>
              </a:spcBef>
              <a:spcAft>
                <a:spcPct val="0"/>
              </a:spcAft>
              <a:buBlip>
                <a:blip r:embed="rId2"/>
              </a:buBlip>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Blip>
                <a:blip r:embed="rId2"/>
              </a:buBlip>
              <a:defRPr sz="2200" kern="1200">
                <a:solidFill>
                  <a:schemeClr val="tx1"/>
                </a:solidFill>
                <a:latin typeface="+mn-lt"/>
                <a:ea typeface="+mn-ea"/>
                <a:cs typeface="+mn-cs"/>
              </a:defRPr>
            </a:lvl3pPr>
            <a:lvl4pPr marL="1600200" indent="-228600" algn="l" rtl="0" eaLnBrk="0" fontAlgn="base" hangingPunct="0">
              <a:spcBef>
                <a:spcPct val="20000"/>
              </a:spcBef>
              <a:spcAft>
                <a:spcPct val="0"/>
              </a:spcAft>
              <a:buBlip>
                <a:blip r:embed="rId2"/>
              </a:buBlip>
              <a:defRPr kern="1200">
                <a:solidFill>
                  <a:schemeClr val="tx1"/>
                </a:solidFill>
                <a:latin typeface="+mn-lt"/>
                <a:ea typeface="+mn-ea"/>
                <a:cs typeface="+mn-cs"/>
              </a:defRPr>
            </a:lvl4pPr>
            <a:lvl5pPr marL="2057400" indent="-228600" algn="l" rtl="0" eaLnBrk="0" fontAlgn="base" hangingPunct="0">
              <a:spcBef>
                <a:spcPct val="20000"/>
              </a:spcBef>
              <a:spcAft>
                <a:spcPct val="0"/>
              </a:spcAft>
              <a:buBlip>
                <a:blip r:embed="rId2"/>
              </a:buBlip>
              <a:defRPr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09600" indent="-609600" eaLnBrk="1" fontAlgn="auto" hangingPunct="1">
              <a:spcAft>
                <a:spcPts val="0"/>
              </a:spcAft>
              <a:defRPr/>
            </a:pPr>
            <a:r>
              <a:rPr lang="en-US" altLang="en-US" sz="2800" dirty="0" smtClean="0">
                <a:solidFill>
                  <a:prstClr val="black"/>
                </a:solidFill>
              </a:rPr>
              <a:t>Register at </a:t>
            </a:r>
            <a:r>
              <a:rPr lang="en-US" altLang="en-US" sz="2800" dirty="0" smtClean="0">
                <a:solidFill>
                  <a:prstClr val="black"/>
                </a:solidFill>
                <a:hlinkClick r:id="rId3"/>
              </a:rPr>
              <a:t>www.diteksurgeprotection.com</a:t>
            </a:r>
            <a:endParaRPr lang="en-US" altLang="en-US" sz="2800" dirty="0" smtClean="0">
              <a:solidFill>
                <a:prstClr val="black"/>
              </a:solidFill>
            </a:endParaRPr>
          </a:p>
          <a:p>
            <a:pPr marL="609600" indent="-609600" eaLnBrk="1" fontAlgn="auto" hangingPunct="1">
              <a:spcAft>
                <a:spcPts val="0"/>
              </a:spcAft>
              <a:defRPr/>
            </a:pPr>
            <a:r>
              <a:rPr lang="en-US" altLang="en-US" sz="2800" dirty="0" smtClean="0">
                <a:solidFill>
                  <a:prstClr val="black"/>
                </a:solidFill>
              </a:rPr>
              <a:t>A&amp;E Specifications</a:t>
            </a:r>
          </a:p>
          <a:p>
            <a:pPr marL="609600" indent="-609600" eaLnBrk="1" fontAlgn="auto" hangingPunct="1">
              <a:spcAft>
                <a:spcPts val="0"/>
              </a:spcAft>
              <a:defRPr/>
            </a:pPr>
            <a:r>
              <a:rPr lang="en-US" altLang="en-US" sz="2800" dirty="0" smtClean="0">
                <a:solidFill>
                  <a:prstClr val="black"/>
                </a:solidFill>
              </a:rPr>
              <a:t>CAD Drawings Available as PDF and DWG</a:t>
            </a:r>
          </a:p>
          <a:p>
            <a:pPr marL="609600" indent="-609600" eaLnBrk="1" fontAlgn="auto" hangingPunct="1">
              <a:spcAft>
                <a:spcPts val="0"/>
              </a:spcAft>
              <a:defRPr/>
            </a:pPr>
            <a:r>
              <a:rPr lang="en-US" altLang="en-US" sz="2800" dirty="0" smtClean="0">
                <a:solidFill>
                  <a:prstClr val="black"/>
                </a:solidFill>
              </a:rPr>
              <a:t>Technical White Papers</a:t>
            </a:r>
          </a:p>
          <a:p>
            <a:pPr marL="609600" indent="-609600" eaLnBrk="1" fontAlgn="auto" hangingPunct="1">
              <a:spcAft>
                <a:spcPts val="0"/>
              </a:spcAft>
              <a:defRPr/>
            </a:pPr>
            <a:r>
              <a:rPr lang="en-US" altLang="en-US" sz="2800" dirty="0" smtClean="0">
                <a:solidFill>
                  <a:prstClr val="black"/>
                </a:solidFill>
              </a:rPr>
              <a:t>Application Diagrams</a:t>
            </a:r>
          </a:p>
          <a:p>
            <a:pPr marL="609600" indent="-609600" eaLnBrk="1" fontAlgn="auto" hangingPunct="1">
              <a:spcAft>
                <a:spcPts val="0"/>
              </a:spcAft>
              <a:defRPr/>
            </a:pPr>
            <a:endParaRPr lang="en-US" altLang="en-US" sz="2800" dirty="0" smtClean="0">
              <a:solidFill>
                <a:prstClr val="black"/>
              </a:solidFill>
            </a:endParaRPr>
          </a:p>
          <a:p>
            <a:pPr eaLnBrk="1" fontAlgn="auto" hangingPunct="1">
              <a:spcAft>
                <a:spcPts val="0"/>
              </a:spcAft>
              <a:defRPr/>
            </a:pPr>
            <a:endParaRPr lang="en-US" dirty="0">
              <a:solidFill>
                <a:prstClr val="black"/>
              </a:solidFill>
            </a:endParaRPr>
          </a:p>
        </p:txBody>
      </p:sp>
    </p:spTree>
    <p:extLst>
      <p:ext uri="{BB962C8B-B14F-4D97-AF65-F5344CB8AC3E}">
        <p14:creationId xmlns:p14="http://schemas.microsoft.com/office/powerpoint/2010/main" val="2360214061"/>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50800" dist="38100" dir="8100000" algn="tr" rotWithShape="0">
              <a:schemeClr val="bg1">
                <a:alpha val="40000"/>
              </a:schemeClr>
            </a:outerShdw>
          </a:effectLst>
        </p:spPr>
        <p:txBody>
          <a:bodyPr rtlCol="0">
            <a:normAutofit/>
          </a:bodyPr>
          <a:lstStyle/>
          <a:p>
            <a:pPr eaLnBrk="1" fontAlgn="auto" hangingPunct="1">
              <a:spcAft>
                <a:spcPts val="0"/>
              </a:spcAft>
              <a:defRPr/>
            </a:pPr>
            <a:r>
              <a:rPr lang="en-US" sz="4400" b="0" dirty="0" smtClean="0">
                <a:solidFill>
                  <a:schemeClr val="bg1"/>
                </a:solidFill>
                <a:effectLst>
                  <a:outerShdw blurRad="38100" dist="38100" dir="2700000" algn="tl">
                    <a:srgbClr val="000000">
                      <a:alpha val="43137"/>
                    </a:srgbClr>
                  </a:outerShdw>
                </a:effectLst>
              </a:rPr>
              <a:t>Contact Information</a:t>
            </a:r>
            <a:endParaRPr lang="en-US" sz="4400" b="0" dirty="0">
              <a:solidFill>
                <a:schemeClr val="bg1"/>
              </a:solidFill>
              <a:effectLst>
                <a:outerShdw blurRad="38100" dist="38100" dir="2700000" algn="tl">
                  <a:srgbClr val="000000">
                    <a:alpha val="43137"/>
                  </a:srgbClr>
                </a:outerShdw>
              </a:effectLst>
            </a:endParaRPr>
          </a:p>
        </p:txBody>
      </p:sp>
      <p:pic>
        <p:nvPicPr>
          <p:cNvPr id="3891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70663" y="1524000"/>
            <a:ext cx="2547937" cy="254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6"/>
          <p:cNvSpPr txBox="1">
            <a:spLocks/>
          </p:cNvSpPr>
          <p:nvPr/>
        </p:nvSpPr>
        <p:spPr>
          <a:xfrm>
            <a:off x="304800" y="2582863"/>
            <a:ext cx="8229600" cy="2971800"/>
          </a:xfrm>
          <a:prstGeom prst="rect">
            <a:avLst/>
          </a:prstGeom>
        </p:spPr>
        <p:txBody>
          <a:bodyPr>
            <a:normAutofit fontScale="92500" lnSpcReduction="20000"/>
          </a:bodyPr>
          <a:lstStyle>
            <a:lvl1pPr marL="342900" indent="-342900" algn="l" rtl="0" eaLnBrk="0" fontAlgn="base" hangingPunct="0">
              <a:spcBef>
                <a:spcPct val="20000"/>
              </a:spcBef>
              <a:spcAft>
                <a:spcPct val="0"/>
              </a:spcAft>
              <a:buBlip>
                <a:blip r:embed="rId3"/>
              </a:buBlip>
              <a:defRPr sz="2600" kern="1200">
                <a:solidFill>
                  <a:schemeClr val="tx1"/>
                </a:solidFill>
                <a:latin typeface="+mn-lt"/>
                <a:ea typeface="+mn-ea"/>
                <a:cs typeface="+mn-cs"/>
              </a:defRPr>
            </a:lvl1pPr>
            <a:lvl2pPr marL="742950" indent="-285750" algn="l" rtl="0" eaLnBrk="0" fontAlgn="base" hangingPunct="0">
              <a:spcBef>
                <a:spcPct val="20000"/>
              </a:spcBef>
              <a:spcAft>
                <a:spcPct val="0"/>
              </a:spcAft>
              <a:buBlip>
                <a:blip r:embed="rId3"/>
              </a:buBlip>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Blip>
                <a:blip r:embed="rId3"/>
              </a:buBlip>
              <a:defRPr sz="2200" kern="1200">
                <a:solidFill>
                  <a:schemeClr val="tx1"/>
                </a:solidFill>
                <a:latin typeface="+mn-lt"/>
                <a:ea typeface="+mn-ea"/>
                <a:cs typeface="+mn-cs"/>
              </a:defRPr>
            </a:lvl3pPr>
            <a:lvl4pPr marL="1600200" indent="-228600" algn="l" rtl="0" eaLnBrk="0" fontAlgn="base" hangingPunct="0">
              <a:spcBef>
                <a:spcPct val="20000"/>
              </a:spcBef>
              <a:spcAft>
                <a:spcPct val="0"/>
              </a:spcAft>
              <a:buBlip>
                <a:blip r:embed="rId3"/>
              </a:buBlip>
              <a:defRPr kern="1200">
                <a:solidFill>
                  <a:schemeClr val="tx1"/>
                </a:solidFill>
                <a:latin typeface="+mn-lt"/>
                <a:ea typeface="+mn-ea"/>
                <a:cs typeface="+mn-cs"/>
              </a:defRPr>
            </a:lvl4pPr>
            <a:lvl5pPr marL="2057400" indent="-228600" algn="l" rtl="0" eaLnBrk="0" fontAlgn="base" hangingPunct="0">
              <a:spcBef>
                <a:spcPct val="20000"/>
              </a:spcBef>
              <a:spcAft>
                <a:spcPct val="0"/>
              </a:spcAft>
              <a:buBlip>
                <a:blip r:embed="rId3"/>
              </a:buBlip>
              <a:defRPr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09600" indent="-609600" eaLnBrk="1" fontAlgn="auto" hangingPunct="1">
              <a:spcAft>
                <a:spcPts val="0"/>
              </a:spcAft>
              <a:defRPr/>
            </a:pPr>
            <a:r>
              <a:rPr lang="en-US" altLang="en-US" sz="2800" b="1" dirty="0" smtClean="0">
                <a:solidFill>
                  <a:prstClr val="black"/>
                </a:solidFill>
              </a:rPr>
              <a:t>Website: </a:t>
            </a:r>
            <a:r>
              <a:rPr lang="en-US" altLang="en-US" sz="2800" dirty="0" smtClean="0">
                <a:solidFill>
                  <a:prstClr val="black"/>
                </a:solidFill>
                <a:hlinkClick r:id="rId4"/>
              </a:rPr>
              <a:t>www.diteksurgeprotection.com</a:t>
            </a:r>
            <a:endParaRPr lang="en-US" altLang="en-US" sz="2800" dirty="0" smtClean="0">
              <a:solidFill>
                <a:prstClr val="black"/>
              </a:solidFill>
            </a:endParaRPr>
          </a:p>
          <a:p>
            <a:pPr marL="609600" indent="-609600" eaLnBrk="1" fontAlgn="auto" hangingPunct="1">
              <a:spcAft>
                <a:spcPts val="0"/>
              </a:spcAft>
              <a:defRPr/>
            </a:pPr>
            <a:endParaRPr lang="en-US" altLang="en-US" sz="2800" dirty="0" smtClean="0">
              <a:solidFill>
                <a:prstClr val="black"/>
              </a:solidFill>
            </a:endParaRPr>
          </a:p>
          <a:p>
            <a:pPr marL="609600" indent="-609600" eaLnBrk="1" fontAlgn="auto" hangingPunct="1">
              <a:spcAft>
                <a:spcPts val="0"/>
              </a:spcAft>
              <a:defRPr/>
            </a:pPr>
            <a:r>
              <a:rPr lang="en-US" altLang="en-US" sz="2800" b="1" dirty="0" smtClean="0">
                <a:solidFill>
                  <a:prstClr val="black"/>
                </a:solidFill>
              </a:rPr>
              <a:t>DITEK Sales Team: 1-800-753-2345</a:t>
            </a:r>
          </a:p>
          <a:p>
            <a:pPr marL="0" indent="0" eaLnBrk="1" fontAlgn="auto" hangingPunct="1">
              <a:spcAft>
                <a:spcPts val="0"/>
              </a:spcAft>
              <a:buFontTx/>
              <a:buNone/>
              <a:defRPr/>
            </a:pPr>
            <a:endParaRPr lang="en-US" altLang="en-US" sz="2800" b="1" dirty="0" smtClean="0">
              <a:solidFill>
                <a:prstClr val="black"/>
              </a:solidFill>
            </a:endParaRPr>
          </a:p>
          <a:p>
            <a:pPr marL="609600" indent="-609600" eaLnBrk="1" fontAlgn="auto" hangingPunct="1">
              <a:spcAft>
                <a:spcPts val="0"/>
              </a:spcAft>
              <a:defRPr/>
            </a:pPr>
            <a:r>
              <a:rPr lang="en-US" altLang="en-US" sz="2800" b="1" dirty="0" smtClean="0">
                <a:solidFill>
                  <a:prstClr val="black"/>
                </a:solidFill>
              </a:rPr>
              <a:t>Online Chat Service via website</a:t>
            </a:r>
          </a:p>
          <a:p>
            <a:pPr marL="609600" indent="-609600" eaLnBrk="1" fontAlgn="auto" hangingPunct="1">
              <a:spcAft>
                <a:spcPts val="0"/>
              </a:spcAft>
              <a:defRPr/>
            </a:pPr>
            <a:endParaRPr lang="en-US" altLang="en-US" sz="2800" b="1" dirty="0" smtClean="0">
              <a:solidFill>
                <a:prstClr val="black"/>
              </a:solidFill>
            </a:endParaRPr>
          </a:p>
          <a:p>
            <a:pPr marL="609600" indent="-609600" eaLnBrk="1" fontAlgn="auto" hangingPunct="1">
              <a:spcAft>
                <a:spcPts val="0"/>
              </a:spcAft>
              <a:defRPr/>
            </a:pPr>
            <a:r>
              <a:rPr lang="en-US" altLang="en-US" sz="2800" b="1" dirty="0" smtClean="0">
                <a:solidFill>
                  <a:prstClr val="black"/>
                </a:solidFill>
              </a:rPr>
              <a:t>24/7 Tech Support: 1-888-472-6100</a:t>
            </a:r>
          </a:p>
          <a:p>
            <a:pPr eaLnBrk="1" fontAlgn="auto" hangingPunct="1">
              <a:spcAft>
                <a:spcPts val="0"/>
              </a:spcAft>
              <a:defRPr/>
            </a:pPr>
            <a:endParaRPr lang="en-US" dirty="0">
              <a:solidFill>
                <a:prstClr val="black"/>
              </a:solidFill>
            </a:endParaRPr>
          </a:p>
        </p:txBody>
      </p:sp>
    </p:spTree>
    <p:extLst>
      <p:ext uri="{BB962C8B-B14F-4D97-AF65-F5344CB8AC3E}">
        <p14:creationId xmlns:p14="http://schemas.microsoft.com/office/powerpoint/2010/main" val="25256448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50800" dist="38100" dir="8100000" algn="tr" rotWithShape="0">
              <a:schemeClr val="bg1">
                <a:alpha val="40000"/>
              </a:schemeClr>
            </a:outerShdw>
          </a:effectLst>
        </p:spPr>
        <p:txBody>
          <a:bodyPr rtlCol="0">
            <a:normAutofit/>
          </a:bodyPr>
          <a:lstStyle/>
          <a:p>
            <a:pPr eaLnBrk="1" fontAlgn="auto" hangingPunct="1">
              <a:spcAft>
                <a:spcPts val="0"/>
              </a:spcAft>
              <a:defRPr/>
            </a:pPr>
            <a:r>
              <a:rPr lang="en-US" sz="4400" b="0" dirty="0" smtClean="0">
                <a:solidFill>
                  <a:schemeClr val="bg1"/>
                </a:solidFill>
                <a:effectLst>
                  <a:outerShdw blurRad="38100" dist="38100" dir="2700000" algn="tl">
                    <a:srgbClr val="000000">
                      <a:alpha val="43137"/>
                    </a:srgbClr>
                  </a:outerShdw>
                </a:effectLst>
              </a:rPr>
              <a:t>What Causes Surges and Spikes?</a:t>
            </a:r>
            <a:endParaRPr lang="en-US" sz="4400" b="0" dirty="0">
              <a:solidFill>
                <a:schemeClr val="bg1"/>
              </a:solidFill>
              <a:effectLst>
                <a:outerShdw blurRad="38100" dist="38100" dir="2700000" algn="tl">
                  <a:srgbClr val="000000">
                    <a:alpha val="43137"/>
                  </a:srgbClr>
                </a:outerShdw>
              </a:effectLst>
            </a:endParaRPr>
          </a:p>
        </p:txBody>
      </p:sp>
      <p:sp>
        <p:nvSpPr>
          <p:cNvPr id="6" name="Text Placeholder 2"/>
          <p:cNvSpPr txBox="1">
            <a:spLocks/>
          </p:cNvSpPr>
          <p:nvPr/>
        </p:nvSpPr>
        <p:spPr>
          <a:xfrm>
            <a:off x="914400" y="1775248"/>
            <a:ext cx="3200402" cy="457941"/>
          </a:xfrm>
          <a:prstGeom prst="rect">
            <a:avLst/>
          </a:prstGeom>
          <a:effectLst>
            <a:outerShdw blurRad="50800" dist="38100" dir="8100000" algn="tr" rotWithShape="0">
              <a:prstClr val="black">
                <a:alpha val="40000"/>
              </a:prstClr>
            </a:outerShdw>
          </a:effectLst>
          <a:extLst/>
        </p:spPr>
        <p:style>
          <a:lnRef idx="0">
            <a:schemeClr val="accent6"/>
          </a:lnRef>
          <a:fillRef idx="3">
            <a:schemeClr val="accent6"/>
          </a:fillRef>
          <a:effectRef idx="3">
            <a:schemeClr val="accent6"/>
          </a:effectRef>
          <a:fontRef idx="minor">
            <a:schemeClr val="lt1"/>
          </a:fontRef>
        </p:style>
        <p:txBody>
          <a:bodyPr anchor="ctr">
            <a:normAutofit lnSpcReduction="10000"/>
          </a:bodyPr>
          <a:lstStyle>
            <a:lvl1pPr marL="342900" indent="-342900" algn="l" rtl="0" eaLnBrk="0" fontAlgn="base" hangingPunct="0">
              <a:spcBef>
                <a:spcPct val="20000"/>
              </a:spcBef>
              <a:spcAft>
                <a:spcPct val="0"/>
              </a:spcAft>
              <a:buBlip>
                <a:blip r:embed="rId3"/>
              </a:buBlip>
              <a:defRPr sz="2600" kern="1200">
                <a:solidFill>
                  <a:schemeClr val="lt1"/>
                </a:solidFill>
                <a:latin typeface="+mn-lt"/>
                <a:ea typeface="+mn-ea"/>
                <a:cs typeface="+mn-cs"/>
              </a:defRPr>
            </a:lvl1pPr>
            <a:lvl2pPr marL="742950" indent="-285750" algn="l" rtl="0" eaLnBrk="0" fontAlgn="base" hangingPunct="0">
              <a:spcBef>
                <a:spcPct val="20000"/>
              </a:spcBef>
              <a:spcAft>
                <a:spcPct val="0"/>
              </a:spcAft>
              <a:buBlip>
                <a:blip r:embed="rId3"/>
              </a:buBlip>
              <a:defRPr sz="2400" kern="1200">
                <a:solidFill>
                  <a:schemeClr val="lt1"/>
                </a:solidFill>
                <a:latin typeface="+mn-lt"/>
                <a:ea typeface="+mn-ea"/>
                <a:cs typeface="+mn-cs"/>
              </a:defRPr>
            </a:lvl2pPr>
            <a:lvl3pPr marL="1143000" indent="-228600" algn="l" rtl="0" eaLnBrk="0" fontAlgn="base" hangingPunct="0">
              <a:spcBef>
                <a:spcPct val="20000"/>
              </a:spcBef>
              <a:spcAft>
                <a:spcPct val="0"/>
              </a:spcAft>
              <a:buBlip>
                <a:blip r:embed="rId3"/>
              </a:buBlip>
              <a:defRPr sz="2200" kern="1200">
                <a:solidFill>
                  <a:schemeClr val="lt1"/>
                </a:solidFill>
                <a:latin typeface="+mn-lt"/>
                <a:ea typeface="+mn-ea"/>
                <a:cs typeface="+mn-cs"/>
              </a:defRPr>
            </a:lvl3pPr>
            <a:lvl4pPr marL="1600200" indent="-228600" algn="l" rtl="0" eaLnBrk="0" fontAlgn="base" hangingPunct="0">
              <a:spcBef>
                <a:spcPct val="20000"/>
              </a:spcBef>
              <a:spcAft>
                <a:spcPct val="0"/>
              </a:spcAft>
              <a:buBlip>
                <a:blip r:embed="rId3"/>
              </a:buBlip>
              <a:defRPr kern="1200">
                <a:solidFill>
                  <a:schemeClr val="lt1"/>
                </a:solidFill>
                <a:latin typeface="+mn-lt"/>
                <a:ea typeface="+mn-ea"/>
                <a:cs typeface="+mn-cs"/>
              </a:defRPr>
            </a:lvl4pPr>
            <a:lvl5pPr marL="2057400" indent="-228600" algn="l" rtl="0" eaLnBrk="0" fontAlgn="base" hangingPunct="0">
              <a:spcBef>
                <a:spcPct val="20000"/>
              </a:spcBef>
              <a:spcAft>
                <a:spcPct val="0"/>
              </a:spcAft>
              <a:buBlip>
                <a:blip r:embed="rId3"/>
              </a:buBlip>
              <a:defRPr kern="1200">
                <a:solidFill>
                  <a:schemeClr val="l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9pPr>
          </a:lstStyle>
          <a:p>
            <a:pPr algn="ctr" eaLnBrk="1" fontAlgn="auto" hangingPunct="1">
              <a:spcAft>
                <a:spcPts val="0"/>
              </a:spcAft>
              <a:defRPr/>
            </a:pPr>
            <a:r>
              <a:rPr lang="es-US" smtClean="0">
                <a:solidFill>
                  <a:srgbClr val="C00000"/>
                </a:solidFill>
                <a:effectLst>
                  <a:outerShdw blurRad="38100" dist="38100" dir="2700000" algn="tl">
                    <a:srgbClr val="000000">
                      <a:alpha val="43137"/>
                    </a:srgbClr>
                  </a:outerShdw>
                </a:effectLst>
              </a:rPr>
              <a:t>EXTERNAL CAUSE</a:t>
            </a:r>
            <a:endParaRPr lang="en-US" dirty="0">
              <a:solidFill>
                <a:srgbClr val="C00000"/>
              </a:solidFill>
              <a:effectLst>
                <a:outerShdw blurRad="38100" dist="38100" dir="2700000" algn="tl">
                  <a:srgbClr val="000000">
                    <a:alpha val="43137"/>
                  </a:srgbClr>
                </a:outerShdw>
              </a:effectLst>
            </a:endParaRPr>
          </a:p>
        </p:txBody>
      </p:sp>
      <p:sp>
        <p:nvSpPr>
          <p:cNvPr id="7" name="Text Placeholder 4"/>
          <p:cNvSpPr txBox="1">
            <a:spLocks/>
          </p:cNvSpPr>
          <p:nvPr/>
        </p:nvSpPr>
        <p:spPr>
          <a:xfrm>
            <a:off x="5105400" y="1774878"/>
            <a:ext cx="3200400" cy="458681"/>
          </a:xfrm>
          <a:prstGeom prst="rect">
            <a:avLst/>
          </a:prstGeom>
          <a:extLst/>
        </p:spPr>
        <p:style>
          <a:lnRef idx="0">
            <a:schemeClr val="accent6"/>
          </a:lnRef>
          <a:fillRef idx="3">
            <a:schemeClr val="accent6"/>
          </a:fillRef>
          <a:effectRef idx="3">
            <a:schemeClr val="accent6"/>
          </a:effectRef>
          <a:fontRef idx="minor">
            <a:schemeClr val="lt1"/>
          </a:fontRef>
        </p:style>
        <p:txBody>
          <a:bodyPr anchor="ctr">
            <a:normAutofit lnSpcReduction="10000"/>
          </a:bodyPr>
          <a:lstStyle>
            <a:lvl1pPr marL="342900" indent="-342900" algn="l" rtl="0" eaLnBrk="0" fontAlgn="base" hangingPunct="0">
              <a:spcBef>
                <a:spcPct val="20000"/>
              </a:spcBef>
              <a:spcAft>
                <a:spcPct val="0"/>
              </a:spcAft>
              <a:buBlip>
                <a:blip r:embed="rId3"/>
              </a:buBlip>
              <a:defRPr sz="2600" kern="1200">
                <a:solidFill>
                  <a:schemeClr val="lt1"/>
                </a:solidFill>
                <a:latin typeface="+mn-lt"/>
                <a:ea typeface="+mn-ea"/>
                <a:cs typeface="+mn-cs"/>
              </a:defRPr>
            </a:lvl1pPr>
            <a:lvl2pPr marL="742950" indent="-285750" algn="l" rtl="0" eaLnBrk="0" fontAlgn="base" hangingPunct="0">
              <a:spcBef>
                <a:spcPct val="20000"/>
              </a:spcBef>
              <a:spcAft>
                <a:spcPct val="0"/>
              </a:spcAft>
              <a:buBlip>
                <a:blip r:embed="rId3"/>
              </a:buBlip>
              <a:defRPr sz="2400" kern="1200">
                <a:solidFill>
                  <a:schemeClr val="lt1"/>
                </a:solidFill>
                <a:latin typeface="+mn-lt"/>
                <a:ea typeface="+mn-ea"/>
                <a:cs typeface="+mn-cs"/>
              </a:defRPr>
            </a:lvl2pPr>
            <a:lvl3pPr marL="1143000" indent="-228600" algn="l" rtl="0" eaLnBrk="0" fontAlgn="base" hangingPunct="0">
              <a:spcBef>
                <a:spcPct val="20000"/>
              </a:spcBef>
              <a:spcAft>
                <a:spcPct val="0"/>
              </a:spcAft>
              <a:buBlip>
                <a:blip r:embed="rId3"/>
              </a:buBlip>
              <a:defRPr sz="2200" kern="1200">
                <a:solidFill>
                  <a:schemeClr val="lt1"/>
                </a:solidFill>
                <a:latin typeface="+mn-lt"/>
                <a:ea typeface="+mn-ea"/>
                <a:cs typeface="+mn-cs"/>
              </a:defRPr>
            </a:lvl3pPr>
            <a:lvl4pPr marL="1600200" indent="-228600" algn="l" rtl="0" eaLnBrk="0" fontAlgn="base" hangingPunct="0">
              <a:spcBef>
                <a:spcPct val="20000"/>
              </a:spcBef>
              <a:spcAft>
                <a:spcPct val="0"/>
              </a:spcAft>
              <a:buBlip>
                <a:blip r:embed="rId3"/>
              </a:buBlip>
              <a:defRPr kern="1200">
                <a:solidFill>
                  <a:schemeClr val="lt1"/>
                </a:solidFill>
                <a:latin typeface="+mn-lt"/>
                <a:ea typeface="+mn-ea"/>
                <a:cs typeface="+mn-cs"/>
              </a:defRPr>
            </a:lvl4pPr>
            <a:lvl5pPr marL="2057400" indent="-228600" algn="l" rtl="0" eaLnBrk="0" fontAlgn="base" hangingPunct="0">
              <a:spcBef>
                <a:spcPct val="20000"/>
              </a:spcBef>
              <a:spcAft>
                <a:spcPct val="0"/>
              </a:spcAft>
              <a:buBlip>
                <a:blip r:embed="rId3"/>
              </a:buBlip>
              <a:defRPr kern="1200">
                <a:solidFill>
                  <a:schemeClr val="l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9pPr>
          </a:lstStyle>
          <a:p>
            <a:pPr algn="ctr" eaLnBrk="1" fontAlgn="auto" hangingPunct="1">
              <a:spcAft>
                <a:spcPts val="0"/>
              </a:spcAft>
              <a:defRPr/>
            </a:pPr>
            <a:r>
              <a:rPr lang="es-US" smtClean="0">
                <a:solidFill>
                  <a:srgbClr val="C00000"/>
                </a:solidFill>
                <a:effectLst>
                  <a:outerShdw blurRad="38100" dist="38100" dir="2700000" algn="tl">
                    <a:srgbClr val="000000">
                      <a:alpha val="43137"/>
                    </a:srgbClr>
                  </a:outerShdw>
                </a:effectLst>
              </a:rPr>
              <a:t>INTERNAL CAUSE</a:t>
            </a:r>
            <a:endParaRPr lang="en-US" dirty="0">
              <a:solidFill>
                <a:srgbClr val="C00000"/>
              </a:solidFill>
              <a:effectLst>
                <a:outerShdw blurRad="38100" dist="38100" dir="2700000" algn="tl">
                  <a:srgbClr val="000000">
                    <a:alpha val="43137"/>
                  </a:srgbClr>
                </a:outerShdw>
              </a:effectLst>
            </a:endParaRPr>
          </a:p>
        </p:txBody>
      </p:sp>
      <p:sp>
        <p:nvSpPr>
          <p:cNvPr id="21513" name="Content Placeholder 3"/>
          <p:cNvSpPr txBox="1">
            <a:spLocks/>
          </p:cNvSpPr>
          <p:nvPr/>
        </p:nvSpPr>
        <p:spPr bwMode="auto">
          <a:xfrm>
            <a:off x="533400" y="2438400"/>
            <a:ext cx="3810000" cy="174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Blip>
                <a:blip r:embed="rId3"/>
              </a:buBlip>
              <a:defRPr sz="2600">
                <a:solidFill>
                  <a:schemeClr val="tx1"/>
                </a:solidFill>
                <a:latin typeface="Franklin Gothic Book" panose="020B0503020102020204" pitchFamily="34" charset="0"/>
              </a:defRPr>
            </a:lvl1pPr>
            <a:lvl2pPr marL="742950" indent="-285750">
              <a:spcBef>
                <a:spcPct val="20000"/>
              </a:spcBef>
              <a:buBlip>
                <a:blip r:embed="rId3"/>
              </a:buBlip>
              <a:defRPr sz="2400">
                <a:solidFill>
                  <a:schemeClr val="tx1"/>
                </a:solidFill>
                <a:latin typeface="Franklin Gothic Book" panose="020B0503020102020204" pitchFamily="34" charset="0"/>
              </a:defRPr>
            </a:lvl2pPr>
            <a:lvl3pPr marL="1143000" indent="-228600">
              <a:spcBef>
                <a:spcPct val="20000"/>
              </a:spcBef>
              <a:buBlip>
                <a:blip r:embed="rId3"/>
              </a:buBlip>
              <a:defRPr sz="2200">
                <a:solidFill>
                  <a:schemeClr val="tx1"/>
                </a:solidFill>
                <a:latin typeface="Franklin Gothic Book" panose="020B0503020102020204" pitchFamily="34" charset="0"/>
              </a:defRPr>
            </a:lvl3pPr>
            <a:lvl4pPr marL="1600200" indent="-228600">
              <a:spcBef>
                <a:spcPct val="20000"/>
              </a:spcBef>
              <a:buBlip>
                <a:blip r:embed="rId3"/>
              </a:buBlip>
              <a:defRPr>
                <a:solidFill>
                  <a:schemeClr val="tx1"/>
                </a:solidFill>
                <a:latin typeface="Franklin Gothic Book" panose="020B0503020102020204" pitchFamily="34" charset="0"/>
              </a:defRPr>
            </a:lvl4pPr>
            <a:lvl5pPr marL="2057400" indent="-228600">
              <a:spcBef>
                <a:spcPct val="20000"/>
              </a:spcBef>
              <a:buBlip>
                <a:blip r:embed="rId3"/>
              </a:buBlip>
              <a:defRPr>
                <a:solidFill>
                  <a:schemeClr val="tx1"/>
                </a:solidFill>
                <a:latin typeface="Franklin Gothic Book" panose="020B0503020102020204" pitchFamily="34" charset="0"/>
              </a:defRPr>
            </a:lvl5pPr>
            <a:lvl6pPr marL="2514600" indent="-228600" eaLnBrk="0" fontAlgn="base" hangingPunct="0">
              <a:spcBef>
                <a:spcPct val="20000"/>
              </a:spcBef>
              <a:spcAft>
                <a:spcPct val="0"/>
              </a:spcAft>
              <a:buBlip>
                <a:blip r:embed="rId3"/>
              </a:buBlip>
              <a:defRPr>
                <a:solidFill>
                  <a:schemeClr val="tx1"/>
                </a:solidFill>
                <a:latin typeface="Franklin Gothic Book" panose="020B0503020102020204" pitchFamily="34" charset="0"/>
              </a:defRPr>
            </a:lvl6pPr>
            <a:lvl7pPr marL="2971800" indent="-228600" eaLnBrk="0" fontAlgn="base" hangingPunct="0">
              <a:spcBef>
                <a:spcPct val="20000"/>
              </a:spcBef>
              <a:spcAft>
                <a:spcPct val="0"/>
              </a:spcAft>
              <a:buBlip>
                <a:blip r:embed="rId3"/>
              </a:buBlip>
              <a:defRPr>
                <a:solidFill>
                  <a:schemeClr val="tx1"/>
                </a:solidFill>
                <a:latin typeface="Franklin Gothic Book" panose="020B0503020102020204" pitchFamily="34" charset="0"/>
              </a:defRPr>
            </a:lvl7pPr>
            <a:lvl8pPr marL="3429000" indent="-228600" eaLnBrk="0" fontAlgn="base" hangingPunct="0">
              <a:spcBef>
                <a:spcPct val="20000"/>
              </a:spcBef>
              <a:spcAft>
                <a:spcPct val="0"/>
              </a:spcAft>
              <a:buBlip>
                <a:blip r:embed="rId3"/>
              </a:buBlip>
              <a:defRPr>
                <a:solidFill>
                  <a:schemeClr val="tx1"/>
                </a:solidFill>
                <a:latin typeface="Franklin Gothic Book" panose="020B0503020102020204" pitchFamily="34" charset="0"/>
              </a:defRPr>
            </a:lvl8pPr>
            <a:lvl9pPr marL="3886200" indent="-228600" eaLnBrk="0" fontAlgn="base" hangingPunct="0">
              <a:spcBef>
                <a:spcPct val="20000"/>
              </a:spcBef>
              <a:spcAft>
                <a:spcPct val="0"/>
              </a:spcAft>
              <a:buBlip>
                <a:blip r:embed="rId3"/>
              </a:buBlip>
              <a:defRPr>
                <a:solidFill>
                  <a:schemeClr val="tx1"/>
                </a:solidFill>
                <a:latin typeface="Franklin Gothic Book" panose="020B0503020102020204" pitchFamily="34" charset="0"/>
              </a:defRPr>
            </a:lvl9pPr>
          </a:lstStyle>
          <a:p>
            <a:pPr eaLnBrk="1" hangingPunct="1">
              <a:spcBef>
                <a:spcPts val="500"/>
              </a:spcBef>
              <a:buClr>
                <a:srgbClr val="000000"/>
              </a:buClr>
            </a:pPr>
            <a:r>
              <a:rPr lang="en-US" altLang="en-US" sz="1800" b="1" dirty="0">
                <a:solidFill>
                  <a:srgbClr val="000000"/>
                </a:solidFill>
              </a:rPr>
              <a:t>Lightning – </a:t>
            </a:r>
            <a:r>
              <a:rPr lang="en-US" altLang="en-US" sz="1800" dirty="0">
                <a:solidFill>
                  <a:srgbClr val="000000"/>
                </a:solidFill>
              </a:rPr>
              <a:t>a direct hit, usually catastrophic</a:t>
            </a:r>
          </a:p>
          <a:p>
            <a:pPr eaLnBrk="1" hangingPunct="1">
              <a:spcBef>
                <a:spcPts val="500"/>
              </a:spcBef>
              <a:buClr>
                <a:srgbClr val="000000"/>
              </a:buClr>
            </a:pPr>
            <a:r>
              <a:rPr lang="en-US" altLang="en-US" sz="1800" b="1" dirty="0">
                <a:solidFill>
                  <a:srgbClr val="000000"/>
                </a:solidFill>
              </a:rPr>
              <a:t>Proximity Strikes – </a:t>
            </a:r>
            <a:r>
              <a:rPr lang="en-US" altLang="en-US" sz="1800" dirty="0">
                <a:solidFill>
                  <a:srgbClr val="000000"/>
                </a:solidFill>
              </a:rPr>
              <a:t>lightning strikes several miles away causing large voltage surges along transmission lines</a:t>
            </a:r>
          </a:p>
          <a:p>
            <a:pPr eaLnBrk="1" hangingPunct="1">
              <a:spcBef>
                <a:spcPts val="500"/>
              </a:spcBef>
              <a:buClr>
                <a:srgbClr val="000000"/>
              </a:buClr>
            </a:pPr>
            <a:r>
              <a:rPr lang="en-US" altLang="en-US" sz="1800" b="1" dirty="0" smtClean="0">
                <a:solidFill>
                  <a:srgbClr val="000000"/>
                </a:solidFill>
              </a:rPr>
              <a:t>Capacitor Bank Switching</a:t>
            </a:r>
            <a:r>
              <a:rPr lang="en-US" altLang="en-US" sz="1800" dirty="0" smtClean="0">
                <a:solidFill>
                  <a:srgbClr val="000000"/>
                </a:solidFill>
              </a:rPr>
              <a:t> </a:t>
            </a:r>
            <a:r>
              <a:rPr lang="en-US" altLang="en-US" sz="1800" dirty="0">
                <a:solidFill>
                  <a:srgbClr val="000000"/>
                </a:solidFill>
              </a:rPr>
              <a:t>– utility </a:t>
            </a:r>
            <a:r>
              <a:rPr lang="en-US" altLang="en-US" sz="1800" dirty="0" smtClean="0">
                <a:solidFill>
                  <a:srgbClr val="000000"/>
                </a:solidFill>
              </a:rPr>
              <a:t>substation capacitors automatically switching based on power factor and/or voltage</a:t>
            </a:r>
            <a:endParaRPr lang="en-US" altLang="en-US" sz="1800" dirty="0">
              <a:solidFill>
                <a:srgbClr val="000000"/>
              </a:solidFill>
            </a:endParaRPr>
          </a:p>
          <a:p>
            <a:pPr eaLnBrk="1" hangingPunct="1">
              <a:spcBef>
                <a:spcPts val="500"/>
              </a:spcBef>
              <a:buClr>
                <a:srgbClr val="000000"/>
              </a:buClr>
            </a:pPr>
            <a:r>
              <a:rPr lang="en-US" altLang="en-US" sz="1800" b="1" dirty="0">
                <a:solidFill>
                  <a:srgbClr val="000000"/>
                </a:solidFill>
              </a:rPr>
              <a:t>Brownouts / Blackouts </a:t>
            </a:r>
            <a:r>
              <a:rPr lang="en-US" altLang="en-US" sz="1800" dirty="0">
                <a:solidFill>
                  <a:srgbClr val="000000"/>
                </a:solidFill>
              </a:rPr>
              <a:t>– under voltage or voltage sag followed by a surge or spike</a:t>
            </a:r>
          </a:p>
        </p:txBody>
      </p:sp>
      <p:sp>
        <p:nvSpPr>
          <p:cNvPr id="21514" name="Content Placeholder 5"/>
          <p:cNvSpPr txBox="1">
            <a:spLocks/>
          </p:cNvSpPr>
          <p:nvPr/>
        </p:nvSpPr>
        <p:spPr bwMode="auto">
          <a:xfrm>
            <a:off x="4724400" y="2438400"/>
            <a:ext cx="3851275"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Blip>
                <a:blip r:embed="rId3"/>
              </a:buBlip>
              <a:defRPr sz="2600">
                <a:solidFill>
                  <a:schemeClr val="tx1"/>
                </a:solidFill>
                <a:latin typeface="Franklin Gothic Book" panose="020B0503020102020204" pitchFamily="34" charset="0"/>
              </a:defRPr>
            </a:lvl1pPr>
            <a:lvl2pPr marL="742950" indent="-285750">
              <a:spcBef>
                <a:spcPct val="20000"/>
              </a:spcBef>
              <a:buBlip>
                <a:blip r:embed="rId3"/>
              </a:buBlip>
              <a:defRPr sz="2400">
                <a:solidFill>
                  <a:schemeClr val="tx1"/>
                </a:solidFill>
                <a:latin typeface="Franklin Gothic Book" panose="020B0503020102020204" pitchFamily="34" charset="0"/>
              </a:defRPr>
            </a:lvl2pPr>
            <a:lvl3pPr marL="1143000" indent="-228600">
              <a:spcBef>
                <a:spcPct val="20000"/>
              </a:spcBef>
              <a:buBlip>
                <a:blip r:embed="rId3"/>
              </a:buBlip>
              <a:defRPr sz="2200">
                <a:solidFill>
                  <a:schemeClr val="tx1"/>
                </a:solidFill>
                <a:latin typeface="Franklin Gothic Book" panose="020B0503020102020204" pitchFamily="34" charset="0"/>
              </a:defRPr>
            </a:lvl3pPr>
            <a:lvl4pPr marL="1600200" indent="-228600">
              <a:spcBef>
                <a:spcPct val="20000"/>
              </a:spcBef>
              <a:buBlip>
                <a:blip r:embed="rId3"/>
              </a:buBlip>
              <a:defRPr>
                <a:solidFill>
                  <a:schemeClr val="tx1"/>
                </a:solidFill>
                <a:latin typeface="Franklin Gothic Book" panose="020B0503020102020204" pitchFamily="34" charset="0"/>
              </a:defRPr>
            </a:lvl4pPr>
            <a:lvl5pPr marL="2057400" indent="-228600">
              <a:spcBef>
                <a:spcPct val="20000"/>
              </a:spcBef>
              <a:buBlip>
                <a:blip r:embed="rId3"/>
              </a:buBlip>
              <a:defRPr>
                <a:solidFill>
                  <a:schemeClr val="tx1"/>
                </a:solidFill>
                <a:latin typeface="Franklin Gothic Book" panose="020B0503020102020204" pitchFamily="34" charset="0"/>
              </a:defRPr>
            </a:lvl5pPr>
            <a:lvl6pPr marL="2514600" indent="-228600" eaLnBrk="0" fontAlgn="base" hangingPunct="0">
              <a:spcBef>
                <a:spcPct val="20000"/>
              </a:spcBef>
              <a:spcAft>
                <a:spcPct val="0"/>
              </a:spcAft>
              <a:buBlip>
                <a:blip r:embed="rId3"/>
              </a:buBlip>
              <a:defRPr>
                <a:solidFill>
                  <a:schemeClr val="tx1"/>
                </a:solidFill>
                <a:latin typeface="Franklin Gothic Book" panose="020B0503020102020204" pitchFamily="34" charset="0"/>
              </a:defRPr>
            </a:lvl6pPr>
            <a:lvl7pPr marL="2971800" indent="-228600" eaLnBrk="0" fontAlgn="base" hangingPunct="0">
              <a:spcBef>
                <a:spcPct val="20000"/>
              </a:spcBef>
              <a:spcAft>
                <a:spcPct val="0"/>
              </a:spcAft>
              <a:buBlip>
                <a:blip r:embed="rId3"/>
              </a:buBlip>
              <a:defRPr>
                <a:solidFill>
                  <a:schemeClr val="tx1"/>
                </a:solidFill>
                <a:latin typeface="Franklin Gothic Book" panose="020B0503020102020204" pitchFamily="34" charset="0"/>
              </a:defRPr>
            </a:lvl7pPr>
            <a:lvl8pPr marL="3429000" indent="-228600" eaLnBrk="0" fontAlgn="base" hangingPunct="0">
              <a:spcBef>
                <a:spcPct val="20000"/>
              </a:spcBef>
              <a:spcAft>
                <a:spcPct val="0"/>
              </a:spcAft>
              <a:buBlip>
                <a:blip r:embed="rId3"/>
              </a:buBlip>
              <a:defRPr>
                <a:solidFill>
                  <a:schemeClr val="tx1"/>
                </a:solidFill>
                <a:latin typeface="Franklin Gothic Book" panose="020B0503020102020204" pitchFamily="34" charset="0"/>
              </a:defRPr>
            </a:lvl8pPr>
            <a:lvl9pPr marL="3886200" indent="-228600" eaLnBrk="0" fontAlgn="base" hangingPunct="0">
              <a:spcBef>
                <a:spcPct val="20000"/>
              </a:spcBef>
              <a:spcAft>
                <a:spcPct val="0"/>
              </a:spcAft>
              <a:buBlip>
                <a:blip r:embed="rId3"/>
              </a:buBlip>
              <a:defRPr>
                <a:solidFill>
                  <a:schemeClr val="tx1"/>
                </a:solidFill>
                <a:latin typeface="Franklin Gothic Book" panose="020B0503020102020204" pitchFamily="34" charset="0"/>
              </a:defRPr>
            </a:lvl9pPr>
          </a:lstStyle>
          <a:p>
            <a:pPr eaLnBrk="1" hangingPunct="1">
              <a:spcBef>
                <a:spcPts val="500"/>
              </a:spcBef>
              <a:buClr>
                <a:srgbClr val="000000"/>
              </a:buClr>
            </a:pPr>
            <a:r>
              <a:rPr lang="en-US" altLang="en-US" sz="1800" b="1" dirty="0">
                <a:solidFill>
                  <a:srgbClr val="000000"/>
                </a:solidFill>
              </a:rPr>
              <a:t>Inductive Loads </a:t>
            </a:r>
            <a:r>
              <a:rPr lang="en-US" altLang="en-US" sz="1800" dirty="0">
                <a:solidFill>
                  <a:srgbClr val="000000"/>
                </a:solidFill>
              </a:rPr>
              <a:t>– the switching on and off of electric motors inside or outside a facility, such as HVAC systems, refrigeration equipment, </a:t>
            </a:r>
            <a:r>
              <a:rPr lang="en-US" altLang="en-US" sz="1800" dirty="0" smtClean="0">
                <a:solidFill>
                  <a:srgbClr val="000000"/>
                </a:solidFill>
              </a:rPr>
              <a:t>pumps, CNC machines, copiers and printers</a:t>
            </a:r>
            <a:endParaRPr lang="en-US" altLang="en-US" sz="1800" dirty="0">
              <a:solidFill>
                <a:srgbClr val="000000"/>
              </a:solidFill>
            </a:endParaRPr>
          </a:p>
        </p:txBody>
      </p:sp>
      <p:sp>
        <p:nvSpPr>
          <p:cNvPr id="8" name="Content Placeholder 5"/>
          <p:cNvSpPr txBox="1">
            <a:spLocks/>
          </p:cNvSpPr>
          <p:nvPr/>
        </p:nvSpPr>
        <p:spPr bwMode="auto">
          <a:xfrm>
            <a:off x="4724399" y="4183063"/>
            <a:ext cx="3851275"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Blip>
                <a:blip r:embed="rId3"/>
              </a:buBlip>
              <a:defRPr sz="2600">
                <a:solidFill>
                  <a:schemeClr val="tx1"/>
                </a:solidFill>
                <a:latin typeface="Franklin Gothic Book" panose="020B0503020102020204" pitchFamily="34" charset="0"/>
              </a:defRPr>
            </a:lvl1pPr>
            <a:lvl2pPr marL="742950" indent="-285750">
              <a:spcBef>
                <a:spcPct val="20000"/>
              </a:spcBef>
              <a:buBlip>
                <a:blip r:embed="rId3"/>
              </a:buBlip>
              <a:defRPr sz="2400">
                <a:solidFill>
                  <a:schemeClr val="tx1"/>
                </a:solidFill>
                <a:latin typeface="Franklin Gothic Book" panose="020B0503020102020204" pitchFamily="34" charset="0"/>
              </a:defRPr>
            </a:lvl2pPr>
            <a:lvl3pPr marL="1143000" indent="-228600">
              <a:spcBef>
                <a:spcPct val="20000"/>
              </a:spcBef>
              <a:buBlip>
                <a:blip r:embed="rId3"/>
              </a:buBlip>
              <a:defRPr sz="2200">
                <a:solidFill>
                  <a:schemeClr val="tx1"/>
                </a:solidFill>
                <a:latin typeface="Franklin Gothic Book" panose="020B0503020102020204" pitchFamily="34" charset="0"/>
              </a:defRPr>
            </a:lvl3pPr>
            <a:lvl4pPr marL="1600200" indent="-228600">
              <a:spcBef>
                <a:spcPct val="20000"/>
              </a:spcBef>
              <a:buBlip>
                <a:blip r:embed="rId3"/>
              </a:buBlip>
              <a:defRPr>
                <a:solidFill>
                  <a:schemeClr val="tx1"/>
                </a:solidFill>
                <a:latin typeface="Franklin Gothic Book" panose="020B0503020102020204" pitchFamily="34" charset="0"/>
              </a:defRPr>
            </a:lvl4pPr>
            <a:lvl5pPr marL="2057400" indent="-228600">
              <a:spcBef>
                <a:spcPct val="20000"/>
              </a:spcBef>
              <a:buBlip>
                <a:blip r:embed="rId3"/>
              </a:buBlip>
              <a:defRPr>
                <a:solidFill>
                  <a:schemeClr val="tx1"/>
                </a:solidFill>
                <a:latin typeface="Franklin Gothic Book" panose="020B0503020102020204" pitchFamily="34" charset="0"/>
              </a:defRPr>
            </a:lvl5pPr>
            <a:lvl6pPr marL="2514600" indent="-228600" eaLnBrk="0" fontAlgn="base" hangingPunct="0">
              <a:spcBef>
                <a:spcPct val="20000"/>
              </a:spcBef>
              <a:spcAft>
                <a:spcPct val="0"/>
              </a:spcAft>
              <a:buBlip>
                <a:blip r:embed="rId3"/>
              </a:buBlip>
              <a:defRPr>
                <a:solidFill>
                  <a:schemeClr val="tx1"/>
                </a:solidFill>
                <a:latin typeface="Franklin Gothic Book" panose="020B0503020102020204" pitchFamily="34" charset="0"/>
              </a:defRPr>
            </a:lvl6pPr>
            <a:lvl7pPr marL="2971800" indent="-228600" eaLnBrk="0" fontAlgn="base" hangingPunct="0">
              <a:spcBef>
                <a:spcPct val="20000"/>
              </a:spcBef>
              <a:spcAft>
                <a:spcPct val="0"/>
              </a:spcAft>
              <a:buBlip>
                <a:blip r:embed="rId3"/>
              </a:buBlip>
              <a:defRPr>
                <a:solidFill>
                  <a:schemeClr val="tx1"/>
                </a:solidFill>
                <a:latin typeface="Franklin Gothic Book" panose="020B0503020102020204" pitchFamily="34" charset="0"/>
              </a:defRPr>
            </a:lvl7pPr>
            <a:lvl8pPr marL="3429000" indent="-228600" eaLnBrk="0" fontAlgn="base" hangingPunct="0">
              <a:spcBef>
                <a:spcPct val="20000"/>
              </a:spcBef>
              <a:spcAft>
                <a:spcPct val="0"/>
              </a:spcAft>
              <a:buBlip>
                <a:blip r:embed="rId3"/>
              </a:buBlip>
              <a:defRPr>
                <a:solidFill>
                  <a:schemeClr val="tx1"/>
                </a:solidFill>
                <a:latin typeface="Franklin Gothic Book" panose="020B0503020102020204" pitchFamily="34" charset="0"/>
              </a:defRPr>
            </a:lvl8pPr>
            <a:lvl9pPr marL="3886200" indent="-228600" eaLnBrk="0" fontAlgn="base" hangingPunct="0">
              <a:spcBef>
                <a:spcPct val="20000"/>
              </a:spcBef>
              <a:spcAft>
                <a:spcPct val="0"/>
              </a:spcAft>
              <a:buBlip>
                <a:blip r:embed="rId3"/>
              </a:buBlip>
              <a:defRPr>
                <a:solidFill>
                  <a:schemeClr val="tx1"/>
                </a:solidFill>
                <a:latin typeface="Franklin Gothic Book" panose="020B0503020102020204" pitchFamily="34" charset="0"/>
              </a:defRPr>
            </a:lvl9pPr>
          </a:lstStyle>
          <a:p>
            <a:pPr eaLnBrk="1" hangingPunct="1">
              <a:spcBef>
                <a:spcPts val="500"/>
              </a:spcBef>
              <a:buClr>
                <a:srgbClr val="000000"/>
              </a:buClr>
            </a:pPr>
            <a:r>
              <a:rPr lang="en-US" altLang="en-US" sz="1800" b="1" dirty="0" smtClean="0">
                <a:solidFill>
                  <a:srgbClr val="000000"/>
                </a:solidFill>
              </a:rPr>
              <a:t>Mechanical Failures </a:t>
            </a:r>
            <a:r>
              <a:rPr lang="en-US" altLang="en-US" sz="1800" dirty="0" smtClean="0">
                <a:solidFill>
                  <a:srgbClr val="000000"/>
                </a:solidFill>
              </a:rPr>
              <a:t>– components of the electrical distribution system failing</a:t>
            </a:r>
            <a:endParaRPr lang="en-US" altLang="en-US" sz="1800" dirty="0">
              <a:solidFill>
                <a:srgbClr val="000000"/>
              </a:solidFill>
            </a:endParaRPr>
          </a:p>
        </p:txBody>
      </p:sp>
      <p:sp>
        <p:nvSpPr>
          <p:cNvPr id="9" name="Content Placeholder 5"/>
          <p:cNvSpPr txBox="1">
            <a:spLocks/>
          </p:cNvSpPr>
          <p:nvPr/>
        </p:nvSpPr>
        <p:spPr bwMode="auto">
          <a:xfrm>
            <a:off x="4724398" y="5203825"/>
            <a:ext cx="3851275"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Blip>
                <a:blip r:embed="rId3"/>
              </a:buBlip>
              <a:defRPr sz="2600">
                <a:solidFill>
                  <a:schemeClr val="tx1"/>
                </a:solidFill>
                <a:latin typeface="Franklin Gothic Book" panose="020B0503020102020204" pitchFamily="34" charset="0"/>
              </a:defRPr>
            </a:lvl1pPr>
            <a:lvl2pPr marL="742950" indent="-285750">
              <a:spcBef>
                <a:spcPct val="20000"/>
              </a:spcBef>
              <a:buBlip>
                <a:blip r:embed="rId3"/>
              </a:buBlip>
              <a:defRPr sz="2400">
                <a:solidFill>
                  <a:schemeClr val="tx1"/>
                </a:solidFill>
                <a:latin typeface="Franklin Gothic Book" panose="020B0503020102020204" pitchFamily="34" charset="0"/>
              </a:defRPr>
            </a:lvl2pPr>
            <a:lvl3pPr marL="1143000" indent="-228600">
              <a:spcBef>
                <a:spcPct val="20000"/>
              </a:spcBef>
              <a:buBlip>
                <a:blip r:embed="rId3"/>
              </a:buBlip>
              <a:defRPr sz="2200">
                <a:solidFill>
                  <a:schemeClr val="tx1"/>
                </a:solidFill>
                <a:latin typeface="Franklin Gothic Book" panose="020B0503020102020204" pitchFamily="34" charset="0"/>
              </a:defRPr>
            </a:lvl3pPr>
            <a:lvl4pPr marL="1600200" indent="-228600">
              <a:spcBef>
                <a:spcPct val="20000"/>
              </a:spcBef>
              <a:buBlip>
                <a:blip r:embed="rId3"/>
              </a:buBlip>
              <a:defRPr>
                <a:solidFill>
                  <a:schemeClr val="tx1"/>
                </a:solidFill>
                <a:latin typeface="Franklin Gothic Book" panose="020B0503020102020204" pitchFamily="34" charset="0"/>
              </a:defRPr>
            </a:lvl4pPr>
            <a:lvl5pPr marL="2057400" indent="-228600">
              <a:spcBef>
                <a:spcPct val="20000"/>
              </a:spcBef>
              <a:buBlip>
                <a:blip r:embed="rId3"/>
              </a:buBlip>
              <a:defRPr>
                <a:solidFill>
                  <a:schemeClr val="tx1"/>
                </a:solidFill>
                <a:latin typeface="Franklin Gothic Book" panose="020B0503020102020204" pitchFamily="34" charset="0"/>
              </a:defRPr>
            </a:lvl5pPr>
            <a:lvl6pPr marL="2514600" indent="-228600" eaLnBrk="0" fontAlgn="base" hangingPunct="0">
              <a:spcBef>
                <a:spcPct val="20000"/>
              </a:spcBef>
              <a:spcAft>
                <a:spcPct val="0"/>
              </a:spcAft>
              <a:buBlip>
                <a:blip r:embed="rId3"/>
              </a:buBlip>
              <a:defRPr>
                <a:solidFill>
                  <a:schemeClr val="tx1"/>
                </a:solidFill>
                <a:latin typeface="Franklin Gothic Book" panose="020B0503020102020204" pitchFamily="34" charset="0"/>
              </a:defRPr>
            </a:lvl6pPr>
            <a:lvl7pPr marL="2971800" indent="-228600" eaLnBrk="0" fontAlgn="base" hangingPunct="0">
              <a:spcBef>
                <a:spcPct val="20000"/>
              </a:spcBef>
              <a:spcAft>
                <a:spcPct val="0"/>
              </a:spcAft>
              <a:buBlip>
                <a:blip r:embed="rId3"/>
              </a:buBlip>
              <a:defRPr>
                <a:solidFill>
                  <a:schemeClr val="tx1"/>
                </a:solidFill>
                <a:latin typeface="Franklin Gothic Book" panose="020B0503020102020204" pitchFamily="34" charset="0"/>
              </a:defRPr>
            </a:lvl7pPr>
            <a:lvl8pPr marL="3429000" indent="-228600" eaLnBrk="0" fontAlgn="base" hangingPunct="0">
              <a:spcBef>
                <a:spcPct val="20000"/>
              </a:spcBef>
              <a:spcAft>
                <a:spcPct val="0"/>
              </a:spcAft>
              <a:buBlip>
                <a:blip r:embed="rId3"/>
              </a:buBlip>
              <a:defRPr>
                <a:solidFill>
                  <a:schemeClr val="tx1"/>
                </a:solidFill>
                <a:latin typeface="Franklin Gothic Book" panose="020B0503020102020204" pitchFamily="34" charset="0"/>
              </a:defRPr>
            </a:lvl8pPr>
            <a:lvl9pPr marL="3886200" indent="-228600" eaLnBrk="0" fontAlgn="base" hangingPunct="0">
              <a:spcBef>
                <a:spcPct val="20000"/>
              </a:spcBef>
              <a:spcAft>
                <a:spcPct val="0"/>
              </a:spcAft>
              <a:buBlip>
                <a:blip r:embed="rId3"/>
              </a:buBlip>
              <a:defRPr>
                <a:solidFill>
                  <a:schemeClr val="tx1"/>
                </a:solidFill>
                <a:latin typeface="Franklin Gothic Book" panose="020B0503020102020204" pitchFamily="34" charset="0"/>
              </a:defRPr>
            </a:lvl9pPr>
          </a:lstStyle>
          <a:p>
            <a:pPr eaLnBrk="1" hangingPunct="1">
              <a:spcBef>
                <a:spcPts val="500"/>
              </a:spcBef>
              <a:buClr>
                <a:srgbClr val="000000"/>
              </a:buClr>
            </a:pPr>
            <a:r>
              <a:rPr lang="en-US" altLang="en-US" sz="1800" b="1" dirty="0" smtClean="0">
                <a:solidFill>
                  <a:srgbClr val="000000"/>
                </a:solidFill>
              </a:rPr>
              <a:t>Human Error</a:t>
            </a:r>
            <a:r>
              <a:rPr lang="en-US" altLang="en-US" sz="1800" dirty="0" smtClean="0">
                <a:solidFill>
                  <a:srgbClr val="000000"/>
                </a:solidFill>
              </a:rPr>
              <a:t>– accidental induction of AC power on low voltage system circuits</a:t>
            </a:r>
            <a:endParaRPr lang="en-US" altLang="en-US" sz="1800" dirty="0">
              <a:solidFill>
                <a:srgbClr val="000000"/>
              </a:solidFill>
            </a:endParaRPr>
          </a:p>
        </p:txBody>
      </p:sp>
    </p:spTree>
    <p:custDataLst>
      <p:tags r:id="rId1"/>
    </p:custDataLst>
    <p:extLst>
      <p:ext uri="{BB962C8B-B14F-4D97-AF65-F5344CB8AC3E}">
        <p14:creationId xmlns:p14="http://schemas.microsoft.com/office/powerpoint/2010/main" val="2276128923"/>
      </p:ext>
    </p:extLst>
  </p:cSld>
  <p:clrMapOvr>
    <a:masterClrMapping/>
  </p:clrMapOvr>
  <mc:AlternateContent xmlns:mc="http://schemas.openxmlformats.org/markup-compatibility/2006" xmlns:p14="http://schemas.microsoft.com/office/powerpoint/2010/main">
    <mc:Choice Requires="p14">
      <p:transition spd="slow" p14:dur="2000" advTm="105340"/>
    </mc:Choice>
    <mc:Fallback xmlns="">
      <p:transition spd="slow" advTm="10534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51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51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51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51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514">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50800" dist="38100" dir="8100000" algn="tr" rotWithShape="0">
              <a:schemeClr val="bg1">
                <a:alpha val="40000"/>
              </a:schemeClr>
            </a:outerShdw>
          </a:effectLst>
        </p:spPr>
        <p:txBody>
          <a:bodyPr rtlCol="0">
            <a:normAutofit/>
          </a:bodyPr>
          <a:lstStyle/>
          <a:p>
            <a:pPr eaLnBrk="1" fontAlgn="auto" hangingPunct="1">
              <a:spcAft>
                <a:spcPts val="0"/>
              </a:spcAft>
              <a:defRPr/>
            </a:pPr>
            <a:r>
              <a:rPr lang="en-US" sz="4400" b="0" dirty="0" smtClean="0">
                <a:solidFill>
                  <a:schemeClr val="bg1"/>
                </a:solidFill>
                <a:effectLst>
                  <a:outerShdw blurRad="38100" dist="38100" dir="2700000" algn="tl">
                    <a:srgbClr val="000000">
                      <a:alpha val="43137"/>
                    </a:srgbClr>
                  </a:outerShdw>
                </a:effectLst>
              </a:rPr>
              <a:t>Effects of Surges and Spikes</a:t>
            </a:r>
            <a:endParaRPr lang="en-US" sz="4400" b="0" dirty="0">
              <a:solidFill>
                <a:schemeClr val="bg1"/>
              </a:solidFill>
              <a:effectLst>
                <a:outerShdw blurRad="38100" dist="38100" dir="2700000" algn="tl">
                  <a:srgbClr val="000000">
                    <a:alpha val="43137"/>
                  </a:srgbClr>
                </a:outerShdw>
              </a:effectLst>
            </a:endParaRPr>
          </a:p>
        </p:txBody>
      </p:sp>
      <p:pic>
        <p:nvPicPr>
          <p:cNvPr id="22531" name="Picture Placeholder 4" descr="fried pc board"/>
          <p:cNvPicPr>
            <a:picLocks noChangeAspect="1" noChangeArrowheads="1"/>
          </p:cNvPicPr>
          <p:nvPr/>
        </p:nvPicPr>
        <p:blipFill>
          <a:blip r:embed="rId2">
            <a:extLst>
              <a:ext uri="{28A0092B-C50C-407E-A947-70E740481C1C}">
                <a14:useLocalDpi xmlns:a14="http://schemas.microsoft.com/office/drawing/2010/main" val="0"/>
              </a:ext>
            </a:extLst>
          </a:blip>
          <a:srcRect t="39066" b="39066"/>
          <a:stretch>
            <a:fillRect/>
          </a:stretch>
        </p:blipFill>
        <p:spPr bwMode="auto">
          <a:xfrm>
            <a:off x="457200" y="1676400"/>
            <a:ext cx="82296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1" name="Table 10"/>
          <p:cNvGraphicFramePr>
            <a:graphicFrameLocks noGrp="1"/>
          </p:cNvGraphicFramePr>
          <p:nvPr/>
        </p:nvGraphicFramePr>
        <p:xfrm>
          <a:off x="1219200" y="3276600"/>
          <a:ext cx="7162800" cy="2460625"/>
        </p:xfrm>
        <a:graphic>
          <a:graphicData uri="http://schemas.openxmlformats.org/drawingml/2006/table">
            <a:tbl>
              <a:tblPr firstRow="1" bandRow="1">
                <a:tableStyleId>{5C22544A-7EE6-4342-B048-85BDC9FD1C3A}</a:tableStyleId>
              </a:tblPr>
              <a:tblGrid>
                <a:gridCol w="1828800">
                  <a:extLst>
                    <a:ext uri="{9D8B030D-6E8A-4147-A177-3AD203B41FA5}">
                      <a16:colId xmlns:a16="http://schemas.microsoft.com/office/drawing/2014/main" val="20000"/>
                    </a:ext>
                  </a:extLst>
                </a:gridCol>
                <a:gridCol w="5334000">
                  <a:extLst>
                    <a:ext uri="{9D8B030D-6E8A-4147-A177-3AD203B41FA5}">
                      <a16:colId xmlns:a16="http://schemas.microsoft.com/office/drawing/2014/main" val="20001"/>
                    </a:ext>
                  </a:extLst>
                </a:gridCol>
              </a:tblGrid>
              <a:tr h="814727">
                <a:tc>
                  <a:txBody>
                    <a:bodyPr/>
                    <a:lstStyle/>
                    <a:p>
                      <a:pPr>
                        <a:spcBef>
                          <a:spcPts val="600"/>
                        </a:spcBef>
                        <a:spcAft>
                          <a:spcPts val="600"/>
                        </a:spcAft>
                      </a:pPr>
                      <a:r>
                        <a:rPr lang="es-ES" sz="1800" b="1" dirty="0" smtClean="0">
                          <a:solidFill>
                            <a:schemeClr val="tx1"/>
                          </a:solidFill>
                        </a:rPr>
                        <a:t>DEGRADATION</a:t>
                      </a:r>
                      <a:endParaRPr lang="en-US" sz="1800" b="1" dirty="0">
                        <a:solidFill>
                          <a:schemeClr val="tx1"/>
                        </a:solidFill>
                      </a:endParaRPr>
                    </a:p>
                  </a:txBody>
                  <a:tcPr marT="45719" marB="45719" anchor="ctr">
                    <a:solidFill>
                      <a:srgbClr val="FFC000"/>
                    </a:solidFill>
                  </a:tcPr>
                </a:tc>
                <a:tc>
                  <a:txBody>
                    <a:bodyPr/>
                    <a:lstStyle/>
                    <a:p>
                      <a:pPr>
                        <a:lnSpc>
                          <a:spcPct val="80000"/>
                        </a:lnSpc>
                        <a:spcBef>
                          <a:spcPct val="50000"/>
                        </a:spcBef>
                        <a:buFont typeface="Wingdings" pitchFamily="2" charset="2"/>
                        <a:buNone/>
                      </a:pPr>
                      <a:r>
                        <a:rPr lang="en-US" altLang="en-US" sz="1800" b="0" kern="1200" noProof="0" dirty="0" smtClean="0">
                          <a:solidFill>
                            <a:schemeClr val="dk1"/>
                          </a:solidFill>
                          <a:latin typeface="+mn-lt"/>
                          <a:ea typeface="+mn-ea"/>
                          <a:cs typeface="+mn-cs"/>
                        </a:rPr>
                        <a:t>Gradual deterioration of internal circuitry</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kern="1200" baseline="0" noProof="0" dirty="0" smtClean="0">
                          <a:solidFill>
                            <a:schemeClr val="dk1"/>
                          </a:solidFill>
                          <a:latin typeface="+mn-lt"/>
                          <a:ea typeface="+mn-ea"/>
                          <a:cs typeface="+mn-cs"/>
                        </a:rPr>
                        <a:t>Premature equipment failure</a:t>
                      </a:r>
                      <a:endParaRPr lang="en-US" sz="1800" b="0" kern="1200" noProof="0" dirty="0" smtClean="0">
                        <a:solidFill>
                          <a:schemeClr val="dk1"/>
                        </a:solidFill>
                        <a:latin typeface="+mn-lt"/>
                        <a:ea typeface="+mn-ea"/>
                        <a:cs typeface="+mn-cs"/>
                      </a:endParaRPr>
                    </a:p>
                  </a:txBody>
                  <a:tcPr marT="45719" marB="45719" anchor="ctr">
                    <a:solidFill>
                      <a:schemeClr val="bg1">
                        <a:lumMod val="75000"/>
                      </a:schemeClr>
                    </a:solidFill>
                  </a:tcPr>
                </a:tc>
                <a:extLst>
                  <a:ext uri="{0D108BD9-81ED-4DB2-BD59-A6C34878D82A}">
                    <a16:rowId xmlns:a16="http://schemas.microsoft.com/office/drawing/2014/main" val="10000"/>
                  </a:ext>
                </a:extLst>
              </a:tr>
              <a:tr h="822949">
                <a:tc>
                  <a:txBody>
                    <a:bodyPr/>
                    <a:lstStyle/>
                    <a:p>
                      <a:pPr>
                        <a:spcBef>
                          <a:spcPts val="600"/>
                        </a:spcBef>
                        <a:spcAft>
                          <a:spcPts val="600"/>
                        </a:spcAft>
                      </a:pPr>
                      <a:r>
                        <a:rPr lang="es-ES" sz="1800" b="1" dirty="0" smtClean="0"/>
                        <a:t>DESTRUCTION</a:t>
                      </a:r>
                      <a:endParaRPr lang="en-US" sz="1800" b="1" dirty="0"/>
                    </a:p>
                  </a:txBody>
                  <a:tcPr marT="45719" marB="45719" anchor="ctr">
                    <a:solidFill>
                      <a:schemeClr val="accent6">
                        <a:lumMod val="75000"/>
                      </a:schemeClr>
                    </a:solidFill>
                  </a:tcPr>
                </a:tc>
                <a:tc>
                  <a:txBody>
                    <a:bodyPr/>
                    <a:lstStyle/>
                    <a:p>
                      <a:pPr>
                        <a:spcBef>
                          <a:spcPts val="0"/>
                        </a:spcBef>
                        <a:spcAft>
                          <a:spcPts val="0"/>
                        </a:spcAft>
                      </a:pPr>
                      <a:r>
                        <a:rPr lang="en-US" sz="1800" noProof="0" dirty="0" smtClean="0"/>
                        <a:t>Instantaneous loss of expensive equipment</a:t>
                      </a:r>
                    </a:p>
                    <a:p>
                      <a:pPr marL="285750" indent="-285750">
                        <a:spcBef>
                          <a:spcPts val="0"/>
                        </a:spcBef>
                        <a:spcAft>
                          <a:spcPts val="0"/>
                        </a:spcAft>
                        <a:buFont typeface="Arial" panose="020B0604020202020204" pitchFamily="34" charset="0"/>
                        <a:buChar char="•"/>
                      </a:pPr>
                      <a:r>
                        <a:rPr lang="en-US" sz="1800" noProof="0" dirty="0" smtClean="0"/>
                        <a:t>Electronics, motors,</a:t>
                      </a:r>
                      <a:r>
                        <a:rPr lang="en-US" sz="1800" baseline="0" noProof="0" dirty="0" smtClean="0"/>
                        <a:t> controllers, etc.</a:t>
                      </a:r>
                      <a:endParaRPr lang="en-US" sz="1800" noProof="0" dirty="0"/>
                    </a:p>
                  </a:txBody>
                  <a:tcPr marT="45719" marB="45719" anchor="ctr">
                    <a:solidFill>
                      <a:schemeClr val="bg1">
                        <a:lumMod val="75000"/>
                      </a:schemeClr>
                    </a:solidFill>
                  </a:tcPr>
                </a:tc>
                <a:extLst>
                  <a:ext uri="{0D108BD9-81ED-4DB2-BD59-A6C34878D82A}">
                    <a16:rowId xmlns:a16="http://schemas.microsoft.com/office/drawing/2014/main" val="10001"/>
                  </a:ext>
                </a:extLst>
              </a:tr>
              <a:tr h="822949">
                <a:tc>
                  <a:txBody>
                    <a:bodyPr/>
                    <a:lstStyle/>
                    <a:p>
                      <a:pPr marL="0" marR="0" indent="0" algn="l" defTabSz="914400" rtl="0" eaLnBrk="1" fontAlgn="auto" latinLnBrk="0" hangingPunct="1">
                        <a:lnSpc>
                          <a:spcPct val="100000"/>
                        </a:lnSpc>
                        <a:spcBef>
                          <a:spcPts val="600"/>
                        </a:spcBef>
                        <a:spcAft>
                          <a:spcPts val="600"/>
                        </a:spcAft>
                        <a:buClrTx/>
                        <a:buSzTx/>
                        <a:buFontTx/>
                        <a:buNone/>
                        <a:tabLst/>
                        <a:defRPr/>
                      </a:pPr>
                      <a:r>
                        <a:rPr lang="es-ES" sz="1800" b="1" dirty="0" smtClean="0"/>
                        <a:t>DOWNTIME</a:t>
                      </a:r>
                      <a:endParaRPr lang="en-US" sz="1800" b="1" dirty="0"/>
                    </a:p>
                  </a:txBody>
                  <a:tcPr marT="45719" marB="45719" anchor="ctr">
                    <a:solidFill>
                      <a:srgbClr val="C00000"/>
                    </a:solidFill>
                  </a:tcPr>
                </a:tc>
                <a:tc>
                  <a:txBody>
                    <a:bodyPr/>
                    <a:lstStyle/>
                    <a:p>
                      <a:pPr>
                        <a:spcBef>
                          <a:spcPts val="0"/>
                        </a:spcBef>
                        <a:spcAft>
                          <a:spcPts val="0"/>
                        </a:spcAft>
                      </a:pPr>
                      <a:r>
                        <a:rPr lang="en-US" sz="1800" noProof="0" dirty="0" smtClean="0"/>
                        <a:t>Loss</a:t>
                      </a:r>
                      <a:r>
                        <a:rPr lang="en-US" sz="1800" baseline="0" noProof="0" dirty="0" smtClean="0"/>
                        <a:t> of productivity and revenue</a:t>
                      </a:r>
                      <a:endParaRPr lang="en-US" sz="1800" noProof="0" dirty="0" smtClean="0"/>
                    </a:p>
                    <a:p>
                      <a:pPr marL="285750" indent="-285750">
                        <a:spcBef>
                          <a:spcPts val="0"/>
                        </a:spcBef>
                        <a:spcAft>
                          <a:spcPts val="0"/>
                        </a:spcAft>
                        <a:buFont typeface="Arial" panose="020B0604020202020204" pitchFamily="34" charset="0"/>
                        <a:buChar char="•"/>
                      </a:pPr>
                      <a:r>
                        <a:rPr lang="en-US" sz="1800" noProof="0" dirty="0" smtClean="0"/>
                        <a:t>Loss</a:t>
                      </a:r>
                      <a:r>
                        <a:rPr lang="en-US" sz="1800" baseline="0" noProof="0" dirty="0" smtClean="0"/>
                        <a:t> of critical data and information</a:t>
                      </a:r>
                      <a:endParaRPr lang="en-US" sz="1800" noProof="0" dirty="0"/>
                    </a:p>
                  </a:txBody>
                  <a:tcPr marT="45719" marB="45719" anchor="ctr">
                    <a:solidFill>
                      <a:schemeClr val="bg1">
                        <a:lumMod val="75000"/>
                      </a:schemeClr>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703449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8540"/>
            <a:ext cx="8229600" cy="1143000"/>
          </a:xfrm>
          <a:effectLst>
            <a:outerShdw blurRad="50800" dist="38100" dir="8100000" algn="tr" rotWithShape="0">
              <a:schemeClr val="bg1">
                <a:alpha val="40000"/>
              </a:schemeClr>
            </a:outerShdw>
          </a:effectLst>
        </p:spPr>
        <p:txBody>
          <a:bodyPr rtlCol="0">
            <a:normAutofit/>
          </a:bodyPr>
          <a:lstStyle/>
          <a:p>
            <a:pPr eaLnBrk="1" fontAlgn="auto" hangingPunct="1">
              <a:spcAft>
                <a:spcPts val="0"/>
              </a:spcAft>
              <a:defRPr/>
            </a:pPr>
            <a:r>
              <a:rPr lang="en-US" sz="4400" b="0" dirty="0" smtClean="0">
                <a:solidFill>
                  <a:schemeClr val="bg1"/>
                </a:solidFill>
                <a:effectLst>
                  <a:outerShdw blurRad="38100" dist="38100" dir="2700000" algn="tl">
                    <a:srgbClr val="000000">
                      <a:alpha val="43137"/>
                    </a:srgbClr>
                  </a:outerShdw>
                </a:effectLst>
              </a:rPr>
              <a:t>An IP Video Case Study</a:t>
            </a:r>
            <a:endParaRPr lang="en-US" sz="4400" b="0" dirty="0">
              <a:solidFill>
                <a:schemeClr val="bg1"/>
              </a:solidFill>
              <a:effectLst>
                <a:outerShdw blurRad="38100" dist="38100" dir="2700000" algn="tl">
                  <a:srgbClr val="000000">
                    <a:alpha val="43137"/>
                  </a:srgbClr>
                </a:outerShdw>
              </a:effectLst>
            </a:endParaRPr>
          </a:p>
        </p:txBody>
      </p:sp>
      <p:sp>
        <p:nvSpPr>
          <p:cNvPr id="5" name="Text Box 5"/>
          <p:cNvSpPr txBox="1">
            <a:spLocks noChangeArrowheads="1"/>
          </p:cNvSpPr>
          <p:nvPr/>
        </p:nvSpPr>
        <p:spPr bwMode="auto">
          <a:xfrm>
            <a:off x="381000" y="1506615"/>
            <a:ext cx="5486400" cy="7793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defTabSz="45720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1pPr>
            <a:lvl2pPr marL="742950" indent="-285750" defTabSz="45720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2pPr>
            <a:lvl3pPr marL="1143000" indent="-228600" defTabSz="45720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3pPr>
            <a:lvl4pPr marL="1600200" indent="-228600" defTabSz="45720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4pPr>
            <a:lvl5pPr marL="2057400" indent="-228600" defTabSz="45720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5pPr>
            <a:lvl6pPr marL="2514600" indent="-228600"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6pPr>
            <a:lvl7pPr marL="2971800" indent="-228600"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7pPr>
            <a:lvl8pPr marL="3429000" indent="-228600"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8pPr>
            <a:lvl9pPr marL="3886200" indent="-228600"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9pPr>
          </a:lstStyle>
          <a:p>
            <a:pPr>
              <a:buClr>
                <a:srgbClr val="000000"/>
              </a:buClr>
              <a:buSzPct val="100000"/>
              <a:buFont typeface="Times New Roman" panose="02020603050405020304" pitchFamily="18" charset="0"/>
              <a:buNone/>
            </a:pPr>
            <a:r>
              <a:rPr lang="en-US" altLang="en-US" sz="2800" b="1" i="1" dirty="0">
                <a:solidFill>
                  <a:srgbClr val="990000"/>
                </a:solidFill>
              </a:rPr>
              <a:t>“Nightmare on IT Street!”</a:t>
            </a:r>
          </a:p>
          <a:p>
            <a:pPr>
              <a:buClr>
                <a:srgbClr val="000000"/>
              </a:buClr>
              <a:buSzPct val="100000"/>
              <a:buFont typeface="Times New Roman" panose="02020603050405020304" pitchFamily="18" charset="0"/>
              <a:buNone/>
            </a:pPr>
            <a:r>
              <a:rPr lang="en-US" altLang="en-US" sz="2000" b="1" dirty="0">
                <a:solidFill>
                  <a:srgbClr val="990000"/>
                </a:solidFill>
              </a:rPr>
              <a:t>  </a:t>
            </a:r>
          </a:p>
        </p:txBody>
      </p:sp>
      <p:sp>
        <p:nvSpPr>
          <p:cNvPr id="3" name="Rectangle 2"/>
          <p:cNvSpPr/>
          <p:nvPr/>
        </p:nvSpPr>
        <p:spPr>
          <a:xfrm>
            <a:off x="457200" y="2021487"/>
            <a:ext cx="7772400" cy="2862322"/>
          </a:xfrm>
          <a:prstGeom prst="rect">
            <a:avLst/>
          </a:prstGeom>
        </p:spPr>
        <p:txBody>
          <a:bodyPr wrap="square">
            <a:spAutoFit/>
          </a:bodyPr>
          <a:lstStyle/>
          <a:p>
            <a:pPr>
              <a:buClrTx/>
              <a:buFontTx/>
              <a:buNone/>
            </a:pPr>
            <a:r>
              <a:rPr lang="en-US" altLang="en-US" dirty="0"/>
              <a:t>A major Southeastern University installed network-integrated IP cameras across its campus as a safety precaution after a series of violent acts were committed against female students.</a:t>
            </a:r>
          </a:p>
          <a:p>
            <a:pPr>
              <a:buClrTx/>
              <a:buFontTx/>
              <a:buNone/>
            </a:pPr>
            <a:endParaRPr lang="en-US" altLang="en-US" dirty="0"/>
          </a:p>
          <a:p>
            <a:pPr>
              <a:buClrTx/>
              <a:buFontTx/>
              <a:buNone/>
            </a:pPr>
            <a:r>
              <a:rPr lang="en-US" altLang="en-US" dirty="0"/>
              <a:t>Subsequently, during a thunderstorm, lightning hit a dormitory’s parapet-mounted IP camera.  The unprotected camera was destroyed.  The lightning surge then traveled to the unprotected network server, destroying both the server and the switch.  The surge kept going, eventually destroying network cards in students’ laptops at the very end of the cable runs.</a:t>
            </a:r>
          </a:p>
          <a:p>
            <a:pPr>
              <a:buClrTx/>
              <a:buFontTx/>
              <a:buNone/>
            </a:pPr>
            <a:endParaRPr lang="en-US" alt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2600" y="4643910"/>
            <a:ext cx="2106354" cy="1653194"/>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4640254"/>
            <a:ext cx="2075632" cy="1660506"/>
          </a:xfrm>
          <a:prstGeom prst="rect">
            <a:avLst/>
          </a:prstGeom>
        </p:spPr>
      </p:pic>
    </p:spTree>
    <p:extLst>
      <p:ext uri="{BB962C8B-B14F-4D97-AF65-F5344CB8AC3E}">
        <p14:creationId xmlns:p14="http://schemas.microsoft.com/office/powerpoint/2010/main" val="70776543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8540"/>
            <a:ext cx="8229600" cy="1143000"/>
          </a:xfrm>
          <a:effectLst>
            <a:outerShdw blurRad="50800" dist="38100" dir="8100000" algn="tr" rotWithShape="0">
              <a:schemeClr val="bg1">
                <a:alpha val="40000"/>
              </a:schemeClr>
            </a:outerShdw>
          </a:effectLst>
        </p:spPr>
        <p:txBody>
          <a:bodyPr rtlCol="0">
            <a:normAutofit/>
          </a:bodyPr>
          <a:lstStyle/>
          <a:p>
            <a:pPr eaLnBrk="1" fontAlgn="auto" hangingPunct="1">
              <a:spcAft>
                <a:spcPts val="0"/>
              </a:spcAft>
              <a:defRPr/>
            </a:pPr>
            <a:r>
              <a:rPr lang="en-US" sz="4400" b="0" dirty="0" smtClean="0">
                <a:solidFill>
                  <a:schemeClr val="bg1"/>
                </a:solidFill>
                <a:effectLst>
                  <a:outerShdw blurRad="38100" dist="38100" dir="2700000" algn="tl">
                    <a:srgbClr val="000000">
                      <a:alpha val="43137"/>
                    </a:srgbClr>
                  </a:outerShdw>
                </a:effectLst>
              </a:rPr>
              <a:t>An IP Video Case Study</a:t>
            </a:r>
            <a:endParaRPr lang="en-US" sz="4400" b="0" dirty="0">
              <a:solidFill>
                <a:schemeClr val="bg1"/>
              </a:solidFill>
              <a:effectLst>
                <a:outerShdw blurRad="38100" dist="38100" dir="2700000" algn="tl">
                  <a:srgbClr val="000000">
                    <a:alpha val="43137"/>
                  </a:srgbClr>
                </a:outerShdw>
              </a:effectLst>
            </a:endParaRPr>
          </a:p>
        </p:txBody>
      </p:sp>
      <p:sp>
        <p:nvSpPr>
          <p:cNvPr id="5" name="Text Box 5"/>
          <p:cNvSpPr txBox="1">
            <a:spLocks noChangeArrowheads="1"/>
          </p:cNvSpPr>
          <p:nvPr/>
        </p:nvSpPr>
        <p:spPr bwMode="auto">
          <a:xfrm>
            <a:off x="381000" y="1506615"/>
            <a:ext cx="5486400" cy="7921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defTabSz="45720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1pPr>
            <a:lvl2pPr marL="742950" indent="-285750" defTabSz="45720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2pPr>
            <a:lvl3pPr marL="1143000" indent="-228600" defTabSz="45720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3pPr>
            <a:lvl4pPr marL="1600200" indent="-228600" defTabSz="45720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4pPr>
            <a:lvl5pPr marL="2057400" indent="-228600" defTabSz="45720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5pPr>
            <a:lvl6pPr marL="2514600" indent="-228600"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6pPr>
            <a:lvl7pPr marL="2971800" indent="-228600"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7pPr>
            <a:lvl8pPr marL="3429000" indent="-228600"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8pPr>
            <a:lvl9pPr marL="3886200" indent="-228600" defTabSz="457200" fontAlgn="base">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Arial" panose="020B0604020202020204" pitchFamily="34" charset="0"/>
              </a:defRPr>
            </a:lvl9pPr>
          </a:lstStyle>
          <a:p>
            <a:pPr>
              <a:buClr>
                <a:srgbClr val="000000"/>
              </a:buClr>
              <a:buSzPct val="100000"/>
              <a:buFont typeface="Times New Roman" panose="02020603050405020304" pitchFamily="18" charset="0"/>
              <a:buNone/>
            </a:pPr>
            <a:r>
              <a:rPr lang="en-US" altLang="en-US" sz="2800" b="1" i="1" dirty="0">
                <a:solidFill>
                  <a:srgbClr val="990000"/>
                </a:solidFill>
              </a:rPr>
              <a:t>“Nightmare on IT Street!”</a:t>
            </a:r>
          </a:p>
          <a:p>
            <a:pPr>
              <a:buClr>
                <a:srgbClr val="000000"/>
              </a:buClr>
              <a:buSzPct val="100000"/>
              <a:buFont typeface="Times New Roman" panose="02020603050405020304" pitchFamily="18" charset="0"/>
              <a:buNone/>
            </a:pPr>
            <a:r>
              <a:rPr lang="en-US" altLang="en-US" sz="2000" b="1" dirty="0">
                <a:solidFill>
                  <a:srgbClr val="990000"/>
                </a:solidFill>
              </a:rPr>
              <a:t>  </a:t>
            </a:r>
          </a:p>
        </p:txBody>
      </p:sp>
      <p:sp>
        <p:nvSpPr>
          <p:cNvPr id="3" name="Rectangle 2"/>
          <p:cNvSpPr/>
          <p:nvPr/>
        </p:nvSpPr>
        <p:spPr>
          <a:xfrm>
            <a:off x="457200" y="2057400"/>
            <a:ext cx="7772400" cy="3970318"/>
          </a:xfrm>
          <a:prstGeom prst="rect">
            <a:avLst/>
          </a:prstGeom>
        </p:spPr>
        <p:txBody>
          <a:bodyPr wrap="square">
            <a:spAutoFit/>
          </a:bodyPr>
          <a:lstStyle/>
          <a:p>
            <a:pPr>
              <a:buClrTx/>
              <a:buFontTx/>
              <a:buNone/>
            </a:pPr>
            <a:r>
              <a:rPr lang="en-US" altLang="en-US" dirty="0" smtClean="0"/>
              <a:t>In </a:t>
            </a:r>
            <a:r>
              <a:rPr lang="en-US" altLang="en-US" dirty="0"/>
              <a:t>the blink of an eye, the building’s IT backbone, including the CCTV systems, went down.  Equipment losses from this single event exceeded $100,000.  Of greater concern to the University,  the loss of the cameras and recorders left students vulnerable to criminal attacks until replacements could be installed.  Several other buildings experienced similar failures over the next few months.</a:t>
            </a:r>
          </a:p>
          <a:p>
            <a:pPr>
              <a:buClrTx/>
              <a:buFontTx/>
              <a:buNone/>
            </a:pPr>
            <a:endParaRPr lang="en-US" altLang="en-US" dirty="0"/>
          </a:p>
          <a:p>
            <a:pPr>
              <a:buClrTx/>
              <a:buFontTx/>
              <a:buNone/>
            </a:pPr>
            <a:r>
              <a:rPr lang="en-US" altLang="en-US" dirty="0"/>
              <a:t>The VERY unhappy I.T. Director summoned the project integrator, two engineering firms, the camera manufacturer, and the distributor to a “How could this have happened?” meeting.   The distributor contacted the surge manufacturer, who immediately deployed their Tech Team to perform a site survey and recommend the appropriate surge protection solutions, which have since been installed across the entire campus.  </a:t>
            </a:r>
          </a:p>
          <a:p>
            <a:pPr>
              <a:buClrTx/>
              <a:buFontTx/>
              <a:buNone/>
            </a:pPr>
            <a:endParaRPr lang="en-US" altLang="en-US" dirty="0"/>
          </a:p>
          <a:p>
            <a:pPr>
              <a:buClrTx/>
              <a:buFontTx/>
              <a:buNone/>
            </a:pPr>
            <a:r>
              <a:rPr lang="en-US" altLang="en-US" b="1" i="1" dirty="0"/>
              <a:t>There have been no further losses.</a:t>
            </a:r>
          </a:p>
        </p:txBody>
      </p:sp>
    </p:spTree>
    <p:extLst>
      <p:ext uri="{BB962C8B-B14F-4D97-AF65-F5344CB8AC3E}">
        <p14:creationId xmlns:p14="http://schemas.microsoft.com/office/powerpoint/2010/main" val="377564683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50800" dist="38100" dir="8100000" algn="tr" rotWithShape="0">
              <a:schemeClr val="bg1">
                <a:alpha val="40000"/>
              </a:schemeClr>
            </a:outerShdw>
          </a:effectLst>
        </p:spPr>
        <p:txBody>
          <a:bodyPr rtlCol="0">
            <a:normAutofit/>
          </a:bodyPr>
          <a:lstStyle/>
          <a:p>
            <a:pPr eaLnBrk="1" fontAlgn="auto" hangingPunct="1">
              <a:spcAft>
                <a:spcPts val="0"/>
              </a:spcAft>
              <a:defRPr/>
            </a:pPr>
            <a:r>
              <a:rPr lang="en-US" sz="4400" b="0" dirty="0" smtClean="0">
                <a:solidFill>
                  <a:schemeClr val="bg1"/>
                </a:solidFill>
                <a:effectLst>
                  <a:outerShdw blurRad="38100" dist="38100" dir="2700000" algn="tl">
                    <a:srgbClr val="000000">
                      <a:alpha val="43137"/>
                    </a:srgbClr>
                  </a:outerShdw>
                </a:effectLst>
              </a:rPr>
              <a:t>Surge Protection UL Scopes</a:t>
            </a:r>
            <a:endParaRPr lang="en-US" sz="4400" b="0" dirty="0">
              <a:solidFill>
                <a:schemeClr val="bg1"/>
              </a:solidFill>
              <a:effectLst>
                <a:outerShdw blurRad="38100" dist="38100" dir="2700000" algn="tl">
                  <a:srgbClr val="000000">
                    <a:alpha val="43137"/>
                  </a:srgbClr>
                </a:outerShdw>
              </a:effectLst>
            </a:endParaRPr>
          </a:p>
        </p:txBody>
      </p:sp>
      <p:sp>
        <p:nvSpPr>
          <p:cNvPr id="8" name="Content Placeholder 5"/>
          <p:cNvSpPr txBox="1">
            <a:spLocks/>
          </p:cNvSpPr>
          <p:nvPr/>
        </p:nvSpPr>
        <p:spPr>
          <a:xfrm>
            <a:off x="457200" y="1600202"/>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Tx/>
              <a:buBlip>
                <a:blip r:embed="rId2"/>
              </a:buBlip>
              <a:defRPr sz="2600" kern="1200">
                <a:solidFill>
                  <a:schemeClr val="tx1"/>
                </a:solidFill>
                <a:latin typeface="+mn-lt"/>
                <a:ea typeface="+mn-ea"/>
                <a:cs typeface="+mn-cs"/>
              </a:defRPr>
            </a:lvl1pPr>
            <a:lvl2pPr marL="742950" indent="-285750" algn="l" defTabSz="914400" rtl="0" eaLnBrk="1" latinLnBrk="0" hangingPunct="1">
              <a:spcBef>
                <a:spcPct val="20000"/>
              </a:spcBef>
              <a:buFontTx/>
              <a:buBlip>
                <a:blip r:embed="rId2"/>
              </a:buBlip>
              <a:defRPr sz="2400" kern="1200">
                <a:solidFill>
                  <a:schemeClr val="tx1"/>
                </a:solidFill>
                <a:latin typeface="+mn-lt"/>
                <a:ea typeface="+mn-ea"/>
                <a:cs typeface="+mn-cs"/>
              </a:defRPr>
            </a:lvl2pPr>
            <a:lvl3pPr marL="1143000" indent="-228600" algn="l" defTabSz="914400" rtl="0" eaLnBrk="1" latinLnBrk="0" hangingPunct="1">
              <a:spcBef>
                <a:spcPct val="20000"/>
              </a:spcBef>
              <a:buFontTx/>
              <a:buBlip>
                <a:blip r:embed="rId2"/>
              </a:buBlip>
              <a:defRPr sz="2200" kern="1200">
                <a:solidFill>
                  <a:schemeClr val="tx1"/>
                </a:solidFill>
                <a:latin typeface="+mn-lt"/>
                <a:ea typeface="+mn-ea"/>
                <a:cs typeface="+mn-cs"/>
              </a:defRPr>
            </a:lvl3pPr>
            <a:lvl4pPr marL="1600200" indent="-228600" algn="l" defTabSz="914400" rtl="0" eaLnBrk="1" latinLnBrk="0" hangingPunct="1">
              <a:spcBef>
                <a:spcPct val="20000"/>
              </a:spcBef>
              <a:buFontTx/>
              <a:buBlip>
                <a:blip r:embed="rId2"/>
              </a:buBlip>
              <a:defRPr sz="1800" kern="1200">
                <a:solidFill>
                  <a:schemeClr val="tx1"/>
                </a:solidFill>
                <a:latin typeface="+mn-lt"/>
                <a:ea typeface="+mn-ea"/>
                <a:cs typeface="+mn-cs"/>
              </a:defRPr>
            </a:lvl4pPr>
            <a:lvl5pPr marL="2057400" indent="-228600" algn="l" defTabSz="914400" rtl="0" eaLnBrk="1" latinLnBrk="0" hangingPunct="1">
              <a:spcBef>
                <a:spcPct val="20000"/>
              </a:spcBef>
              <a:buFontTx/>
              <a:buBlip>
                <a:blip r:embed="rId2"/>
              </a:buBlip>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500"/>
              </a:spcBef>
              <a:spcAft>
                <a:spcPts val="0"/>
              </a:spcAft>
              <a:buClr>
                <a:srgbClr val="000000"/>
              </a:buClr>
              <a:buSzTx/>
              <a:buFontTx/>
              <a:buNone/>
              <a:tabLst/>
              <a:defRPr/>
            </a:pPr>
            <a:r>
              <a:rPr kumimoji="0" lang="en-US" altLang="en-US" sz="2200" b="1" i="0" u="none" strike="noStrike" kern="1200" cap="none" spc="0" normalizeH="0" baseline="0" noProof="0" dirty="0" smtClean="0">
                <a:ln>
                  <a:noFill/>
                </a:ln>
                <a:solidFill>
                  <a:srgbClr val="000000"/>
                </a:solidFill>
                <a:effectLst/>
                <a:uLnTx/>
                <a:uFillTx/>
                <a:ea typeface="+mn-ea"/>
                <a:cs typeface="+mn-cs"/>
              </a:rPr>
              <a:t>UL 1449 4</a:t>
            </a:r>
            <a:r>
              <a:rPr lang="en-US" altLang="en-US" sz="2200" b="1" baseline="30000" noProof="0" dirty="0">
                <a:solidFill>
                  <a:srgbClr val="000000"/>
                </a:solidFill>
              </a:rPr>
              <a:t>t</a:t>
            </a:r>
            <a:r>
              <a:rPr lang="en-US" altLang="en-US" sz="2200" b="1" baseline="30000" dirty="0" smtClean="0">
                <a:solidFill>
                  <a:srgbClr val="000000"/>
                </a:solidFill>
              </a:rPr>
              <a:t>h</a:t>
            </a:r>
            <a:r>
              <a:rPr kumimoji="0" lang="en-US" altLang="en-US" sz="2200" b="1" i="0" u="none" strike="noStrike" kern="1200" cap="none" spc="0" normalizeH="0" baseline="0" noProof="0" dirty="0" smtClean="0">
                <a:ln>
                  <a:noFill/>
                </a:ln>
                <a:solidFill>
                  <a:srgbClr val="000000"/>
                </a:solidFill>
                <a:effectLst/>
                <a:uLnTx/>
                <a:uFillTx/>
                <a:ea typeface="+mn-ea"/>
                <a:cs typeface="+mn-cs"/>
              </a:rPr>
              <a:t> Edition – Surge Protective Devices</a:t>
            </a:r>
          </a:p>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n-US" altLang="en-US" sz="2000" b="1" i="0" u="none" strike="noStrike" kern="1200" cap="none" spc="0" normalizeH="0" baseline="0" noProof="0" dirty="0" smtClean="0">
                <a:ln>
                  <a:noFill/>
                </a:ln>
                <a:solidFill>
                  <a:srgbClr val="000000"/>
                </a:solidFill>
                <a:effectLst/>
                <a:uLnTx/>
                <a:uFillTx/>
                <a:ea typeface="+mn-ea"/>
                <a:cs typeface="+mn-cs"/>
              </a:rPr>
              <a:t>	</a:t>
            </a:r>
            <a:r>
              <a:rPr kumimoji="0" lang="en-US" altLang="en-US" sz="2000" b="0" i="0" u="none" strike="noStrike" kern="1200" cap="none" spc="0" normalizeH="0" baseline="0" noProof="0" dirty="0" smtClean="0">
                <a:ln>
                  <a:noFill/>
                </a:ln>
                <a:solidFill>
                  <a:sysClr val="windowText" lastClr="000000"/>
                </a:solidFill>
                <a:effectLst/>
                <a:uLnTx/>
                <a:uFillTx/>
                <a:ea typeface="+mn-ea"/>
                <a:cs typeface="+mn-cs"/>
              </a:rPr>
              <a:t>These requirements cover Surge Protective Devices (SPDs) designed for repeated limiting of transient voltage surges as specified in the standard on 50 or 60 Hz power circuits not exceeding 1000 V.</a:t>
            </a:r>
            <a:r>
              <a:rPr kumimoji="0" lang="en-US" altLang="en-US" sz="2000" b="0" i="0" u="none" strike="noStrike" kern="1200" cap="none" spc="0" normalizeH="0" baseline="0" noProof="0" dirty="0" smtClean="0">
                <a:ln>
                  <a:noFill/>
                </a:ln>
                <a:solidFill>
                  <a:srgbClr val="000000"/>
                </a:solidFill>
                <a:effectLst/>
                <a:uLnTx/>
                <a:uFillTx/>
                <a:ea typeface="+mn-ea"/>
                <a:cs typeface="+mn-cs"/>
              </a:rPr>
              <a:t> </a:t>
            </a:r>
          </a:p>
          <a:p>
            <a:pPr marL="742950" marR="0" lvl="1" indent="-285750" algn="l" defTabSz="914400" rtl="0" eaLnBrk="1" fontAlgn="auto" latinLnBrk="0" hangingPunct="1">
              <a:lnSpc>
                <a:spcPct val="100000"/>
              </a:lnSpc>
              <a:spcBef>
                <a:spcPct val="20000"/>
              </a:spcBef>
              <a:spcAft>
                <a:spcPts val="0"/>
              </a:spcAft>
              <a:buClrTx/>
              <a:buSzTx/>
              <a:buFontTx/>
              <a:buBlip>
                <a:blip r:embed="rId2"/>
              </a:buBlip>
              <a:tabLst/>
              <a:defRPr/>
            </a:pPr>
            <a:r>
              <a:rPr kumimoji="0" lang="en-US" altLang="en-US" sz="1800" b="1" i="0" u="none" strike="noStrike" kern="1200" cap="none" spc="0" normalizeH="0" baseline="0" noProof="0" dirty="0" smtClean="0">
                <a:ln>
                  <a:noFill/>
                </a:ln>
                <a:solidFill>
                  <a:sysClr val="windowText" lastClr="000000"/>
                </a:solidFill>
                <a:effectLst/>
                <a:uLnTx/>
                <a:uFillTx/>
                <a:ea typeface="+mn-ea"/>
                <a:cs typeface="+mn-cs"/>
              </a:rPr>
              <a:t>Type 1 </a:t>
            </a:r>
            <a:r>
              <a:rPr kumimoji="0" lang="en-US" altLang="en-US" sz="1800" b="0" i="0" u="none" strike="noStrike" kern="1200" cap="none" spc="0" normalizeH="0" baseline="0" noProof="0" dirty="0" smtClean="0">
                <a:ln>
                  <a:noFill/>
                </a:ln>
                <a:solidFill>
                  <a:sysClr val="windowText" lastClr="000000"/>
                </a:solidFill>
                <a:effectLst/>
                <a:uLnTx/>
                <a:uFillTx/>
                <a:ea typeface="+mn-ea"/>
                <a:cs typeface="+mn-cs"/>
              </a:rPr>
              <a:t>- Permanently connected SPDs intended for installation between the secondary of the service transformer and the line side of the service equipment overcurrent device, as well as the load side, and intended to be installed without an external overcurrent protective device.</a:t>
            </a:r>
          </a:p>
          <a:p>
            <a:pPr marL="742950" marR="0" lvl="1" indent="-285750" algn="l" defTabSz="914400" rtl="0" eaLnBrk="1" fontAlgn="auto" latinLnBrk="0" hangingPunct="1">
              <a:lnSpc>
                <a:spcPct val="100000"/>
              </a:lnSpc>
              <a:spcBef>
                <a:spcPct val="20000"/>
              </a:spcBef>
              <a:spcAft>
                <a:spcPts val="0"/>
              </a:spcAft>
              <a:buClrTx/>
              <a:buSzTx/>
              <a:buFontTx/>
              <a:buBlip>
                <a:blip r:embed="rId2"/>
              </a:buBlip>
              <a:tabLst/>
              <a:defRPr/>
            </a:pPr>
            <a:r>
              <a:rPr kumimoji="0" lang="en-US" altLang="en-US" sz="1800" b="1" i="0" u="none" strike="noStrike" kern="1200" cap="none" spc="0" normalizeH="0" baseline="0" noProof="0" dirty="0" smtClean="0">
                <a:ln>
                  <a:noFill/>
                </a:ln>
                <a:solidFill>
                  <a:sysClr val="windowText" lastClr="000000"/>
                </a:solidFill>
                <a:effectLst/>
                <a:uLnTx/>
                <a:uFillTx/>
                <a:ea typeface="+mn-ea"/>
                <a:cs typeface="+mn-cs"/>
              </a:rPr>
              <a:t>Type 2 </a:t>
            </a:r>
            <a:r>
              <a:rPr kumimoji="0" lang="en-US" altLang="en-US" sz="1800" b="0" i="0" u="none" strike="noStrike" kern="1200" cap="none" spc="0" normalizeH="0" baseline="0" noProof="0" dirty="0" smtClean="0">
                <a:ln>
                  <a:noFill/>
                </a:ln>
                <a:solidFill>
                  <a:sysClr val="windowText" lastClr="000000"/>
                </a:solidFill>
                <a:effectLst/>
                <a:uLnTx/>
                <a:uFillTx/>
                <a:ea typeface="+mn-ea"/>
                <a:cs typeface="+mn-cs"/>
              </a:rPr>
              <a:t>- Permanently connected SPDs intended for installation on the load side of the service equipment overcurrent device</a:t>
            </a:r>
          </a:p>
          <a:p>
            <a:pPr marL="742950" marR="0" lvl="1" indent="-285750" algn="l" defTabSz="914400" rtl="0" eaLnBrk="1" fontAlgn="auto" latinLnBrk="0" hangingPunct="1">
              <a:lnSpc>
                <a:spcPct val="100000"/>
              </a:lnSpc>
              <a:spcBef>
                <a:spcPct val="20000"/>
              </a:spcBef>
              <a:spcAft>
                <a:spcPts val="0"/>
              </a:spcAft>
              <a:buClrTx/>
              <a:buSzTx/>
              <a:buFontTx/>
              <a:buBlip>
                <a:blip r:embed="rId2"/>
              </a:buBlip>
              <a:tabLst/>
              <a:defRPr/>
            </a:pPr>
            <a:r>
              <a:rPr kumimoji="0" lang="en-US" altLang="en-US" sz="1800" b="1" i="0" u="none" strike="noStrike" kern="1200" cap="none" spc="0" normalizeH="0" baseline="0" noProof="0" dirty="0" smtClean="0">
                <a:ln>
                  <a:noFill/>
                </a:ln>
                <a:solidFill>
                  <a:sysClr val="windowText" lastClr="000000"/>
                </a:solidFill>
                <a:effectLst/>
                <a:uLnTx/>
                <a:uFillTx/>
                <a:ea typeface="+mn-ea"/>
                <a:cs typeface="+mn-cs"/>
              </a:rPr>
              <a:t>Type 3 </a:t>
            </a:r>
            <a:r>
              <a:rPr kumimoji="0" lang="en-US" altLang="en-US" sz="1800" b="0" i="0" u="none" strike="noStrike" kern="1200" cap="none" spc="0" normalizeH="0" baseline="0" noProof="0" dirty="0" smtClean="0">
                <a:ln>
                  <a:noFill/>
                </a:ln>
                <a:solidFill>
                  <a:sysClr val="windowText" lastClr="000000"/>
                </a:solidFill>
                <a:effectLst/>
                <a:uLnTx/>
                <a:uFillTx/>
                <a:ea typeface="+mn-ea"/>
                <a:cs typeface="+mn-cs"/>
              </a:rPr>
              <a:t>- Point of utilization SPDs, installed at a minimum conductor length of 10 meters (30 feet) from the electrical service panel to the point of utilization, for example cord connected, direct plug-in, receptacle type and SPDs installed at the utilization equipment being protected.</a:t>
            </a:r>
            <a:endParaRPr kumimoji="0" lang="en-US" altLang="en-US" sz="1800" b="0" i="0" u="none" strike="noStrike" kern="1200" cap="none" spc="0" normalizeH="0" baseline="0" noProof="0" dirty="0">
              <a:ln>
                <a:noFill/>
              </a:ln>
              <a:solidFill>
                <a:sysClr val="windowText" lastClr="000000"/>
              </a:solidFill>
              <a:effectLst/>
              <a:uLnTx/>
              <a:uFillTx/>
              <a:ea typeface="+mn-ea"/>
              <a:cs typeface="+mn-cs"/>
            </a:endParaRPr>
          </a:p>
        </p:txBody>
      </p:sp>
    </p:spTree>
    <p:extLst>
      <p:ext uri="{BB962C8B-B14F-4D97-AF65-F5344CB8AC3E}">
        <p14:creationId xmlns:p14="http://schemas.microsoft.com/office/powerpoint/2010/main" val="6912752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50800" dist="38100" dir="8100000" algn="tr" rotWithShape="0">
              <a:schemeClr val="bg1">
                <a:alpha val="40000"/>
              </a:schemeClr>
            </a:outerShdw>
          </a:effectLst>
        </p:spPr>
        <p:txBody>
          <a:bodyPr rtlCol="0">
            <a:normAutofit/>
          </a:bodyPr>
          <a:lstStyle/>
          <a:p>
            <a:pPr eaLnBrk="1" fontAlgn="auto" hangingPunct="1">
              <a:spcAft>
                <a:spcPts val="0"/>
              </a:spcAft>
              <a:defRPr/>
            </a:pPr>
            <a:r>
              <a:rPr lang="en-US" sz="4400" b="0" dirty="0" smtClean="0">
                <a:solidFill>
                  <a:schemeClr val="bg1"/>
                </a:solidFill>
                <a:effectLst>
                  <a:outerShdw blurRad="38100" dist="38100" dir="2700000" algn="tl">
                    <a:srgbClr val="000000">
                      <a:alpha val="43137"/>
                    </a:srgbClr>
                  </a:outerShdw>
                </a:effectLst>
              </a:rPr>
              <a:t>Surge Protection UL Scopes</a:t>
            </a:r>
            <a:endParaRPr lang="en-US" sz="4400" b="0" dirty="0">
              <a:solidFill>
                <a:schemeClr val="bg1"/>
              </a:solidFill>
              <a:effectLst>
                <a:outerShdw blurRad="38100" dist="38100" dir="2700000" algn="tl">
                  <a:srgbClr val="000000">
                    <a:alpha val="43137"/>
                  </a:srgbClr>
                </a:outerShdw>
              </a:effectLst>
            </a:endParaRPr>
          </a:p>
        </p:txBody>
      </p:sp>
      <p:sp>
        <p:nvSpPr>
          <p:cNvPr id="4" name="Content Placeholder 5"/>
          <p:cNvSpPr txBox="1">
            <a:spLocks/>
          </p:cNvSpPr>
          <p:nvPr/>
        </p:nvSpPr>
        <p:spPr>
          <a:xfrm>
            <a:off x="457200" y="1600202"/>
            <a:ext cx="8229600" cy="4525963"/>
          </a:xfrm>
          <a:prstGeom prst="rect">
            <a:avLst/>
          </a:prstGeom>
        </p:spPr>
        <p:txBody>
          <a:bodyPr>
            <a:normAutofit lnSpcReduction="10000"/>
          </a:bodyPr>
          <a:lstStyle>
            <a:lvl1pPr marL="342900" indent="-342900" algn="l" defTabSz="914400" rtl="0" eaLnBrk="1" latinLnBrk="0" hangingPunct="1">
              <a:spcBef>
                <a:spcPct val="20000"/>
              </a:spcBef>
              <a:buFontTx/>
              <a:buBlip>
                <a:blip r:embed="rId2"/>
              </a:buBlip>
              <a:defRPr sz="2600" kern="1200">
                <a:solidFill>
                  <a:schemeClr val="tx1"/>
                </a:solidFill>
                <a:latin typeface="+mn-lt"/>
                <a:ea typeface="+mn-ea"/>
                <a:cs typeface="+mn-cs"/>
              </a:defRPr>
            </a:lvl1pPr>
            <a:lvl2pPr marL="742950" indent="-285750" algn="l" defTabSz="914400" rtl="0" eaLnBrk="1" latinLnBrk="0" hangingPunct="1">
              <a:spcBef>
                <a:spcPct val="20000"/>
              </a:spcBef>
              <a:buFontTx/>
              <a:buBlip>
                <a:blip r:embed="rId2"/>
              </a:buBlip>
              <a:defRPr sz="2400" kern="1200">
                <a:solidFill>
                  <a:schemeClr val="tx1"/>
                </a:solidFill>
                <a:latin typeface="+mn-lt"/>
                <a:ea typeface="+mn-ea"/>
                <a:cs typeface="+mn-cs"/>
              </a:defRPr>
            </a:lvl2pPr>
            <a:lvl3pPr marL="1143000" indent="-228600" algn="l" defTabSz="914400" rtl="0" eaLnBrk="1" latinLnBrk="0" hangingPunct="1">
              <a:spcBef>
                <a:spcPct val="20000"/>
              </a:spcBef>
              <a:buFontTx/>
              <a:buBlip>
                <a:blip r:embed="rId2"/>
              </a:buBlip>
              <a:defRPr sz="2200" kern="1200">
                <a:solidFill>
                  <a:schemeClr val="tx1"/>
                </a:solidFill>
                <a:latin typeface="+mn-lt"/>
                <a:ea typeface="+mn-ea"/>
                <a:cs typeface="+mn-cs"/>
              </a:defRPr>
            </a:lvl3pPr>
            <a:lvl4pPr marL="1600200" indent="-228600" algn="l" defTabSz="914400" rtl="0" eaLnBrk="1" latinLnBrk="0" hangingPunct="1">
              <a:spcBef>
                <a:spcPct val="20000"/>
              </a:spcBef>
              <a:buFontTx/>
              <a:buBlip>
                <a:blip r:embed="rId2"/>
              </a:buBlip>
              <a:defRPr sz="1800" kern="1200">
                <a:solidFill>
                  <a:schemeClr val="tx1"/>
                </a:solidFill>
                <a:latin typeface="+mn-lt"/>
                <a:ea typeface="+mn-ea"/>
                <a:cs typeface="+mn-cs"/>
              </a:defRPr>
            </a:lvl4pPr>
            <a:lvl5pPr marL="2057400" indent="-228600" algn="l" defTabSz="914400" rtl="0" eaLnBrk="1" latinLnBrk="0" hangingPunct="1">
              <a:spcBef>
                <a:spcPct val="20000"/>
              </a:spcBef>
              <a:buFontTx/>
              <a:buBlip>
                <a:blip r:embed="rId2"/>
              </a:buBlip>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500"/>
              </a:spcBef>
              <a:buClr>
                <a:srgbClr val="000000"/>
              </a:buClr>
              <a:defRPr/>
            </a:pPr>
            <a:r>
              <a:rPr lang="en-US" altLang="en-US" sz="2200" b="1" dirty="0" smtClean="0">
                <a:solidFill>
                  <a:srgbClr val="000000"/>
                </a:solidFill>
              </a:rPr>
              <a:t>UL 497 – Primary Protectors for Communication Circuits</a:t>
            </a:r>
          </a:p>
          <a:p>
            <a:pPr lvl="1">
              <a:spcBef>
                <a:spcPts val="500"/>
              </a:spcBef>
              <a:buClr>
                <a:srgbClr val="000000"/>
              </a:buClr>
              <a:defRPr/>
            </a:pPr>
            <a:r>
              <a:rPr lang="en-US" altLang="en-US" sz="2000" dirty="0" smtClean="0">
                <a:solidFill>
                  <a:srgbClr val="000000"/>
                </a:solidFill>
              </a:rPr>
              <a:t>These requirements cover protectors for paired-conductor communications circuits to be used in accordance with Article 800 of the National Electrical Code, NFPA 70.</a:t>
            </a:r>
          </a:p>
          <a:p>
            <a:pPr lvl="1">
              <a:spcBef>
                <a:spcPts val="500"/>
              </a:spcBef>
              <a:buClr>
                <a:srgbClr val="000000"/>
              </a:buClr>
              <a:defRPr/>
            </a:pPr>
            <a:endParaRPr lang="en-US" altLang="en-US" sz="1600" dirty="0" smtClean="0">
              <a:solidFill>
                <a:srgbClr val="000000"/>
              </a:solidFill>
            </a:endParaRPr>
          </a:p>
          <a:p>
            <a:pPr>
              <a:spcBef>
                <a:spcPts val="500"/>
              </a:spcBef>
              <a:buClr>
                <a:srgbClr val="000000"/>
              </a:buClr>
              <a:defRPr/>
            </a:pPr>
            <a:r>
              <a:rPr lang="en-US" altLang="en-US" sz="2200" b="1" dirty="0" smtClean="0">
                <a:solidFill>
                  <a:srgbClr val="000000"/>
                </a:solidFill>
              </a:rPr>
              <a:t>UL 497A – Secondary Protectors for Communication Circuits</a:t>
            </a:r>
          </a:p>
          <a:p>
            <a:pPr lvl="1">
              <a:spcBef>
                <a:spcPts val="500"/>
              </a:spcBef>
              <a:buClr>
                <a:srgbClr val="000000"/>
              </a:buClr>
              <a:defRPr/>
            </a:pPr>
            <a:r>
              <a:rPr lang="en-US" altLang="en-US" sz="2000" dirty="0" smtClean="0">
                <a:solidFill>
                  <a:srgbClr val="000000"/>
                </a:solidFill>
              </a:rPr>
              <a:t>These requirements cover secondary protectors for use in single- or multiple-pair type communications circuits that are intended to be installed in accordance with Article 800 of the National Electrical Code ANSI/NFPA 70.</a:t>
            </a:r>
          </a:p>
          <a:p>
            <a:pPr lvl="1">
              <a:spcBef>
                <a:spcPts val="500"/>
              </a:spcBef>
              <a:buClr>
                <a:srgbClr val="000000"/>
              </a:buClr>
              <a:defRPr/>
            </a:pPr>
            <a:endParaRPr lang="en-US" altLang="en-US" sz="1600" dirty="0" smtClean="0">
              <a:solidFill>
                <a:srgbClr val="000000"/>
              </a:solidFill>
            </a:endParaRPr>
          </a:p>
          <a:p>
            <a:pPr>
              <a:spcBef>
                <a:spcPts val="500"/>
              </a:spcBef>
              <a:buClr>
                <a:srgbClr val="000000"/>
              </a:buClr>
              <a:defRPr/>
            </a:pPr>
            <a:r>
              <a:rPr lang="en-US" altLang="en-US" sz="2200" b="1" dirty="0" smtClean="0">
                <a:solidFill>
                  <a:srgbClr val="000000"/>
                </a:solidFill>
              </a:rPr>
              <a:t>UL 497B – Isolated Loop Circuit Protectors </a:t>
            </a:r>
          </a:p>
          <a:p>
            <a:pPr lvl="1">
              <a:spcBef>
                <a:spcPts val="500"/>
              </a:spcBef>
              <a:buClr>
                <a:srgbClr val="000000"/>
              </a:buClr>
              <a:defRPr/>
            </a:pPr>
            <a:r>
              <a:rPr lang="en-US" altLang="en-US" sz="2000" dirty="0" smtClean="0">
                <a:solidFill>
                  <a:srgbClr val="000000"/>
                </a:solidFill>
              </a:rPr>
              <a:t>These requirements cover protectors for data communications and fire alarm circuits</a:t>
            </a:r>
            <a:endParaRPr lang="en-US" sz="2000" dirty="0"/>
          </a:p>
        </p:txBody>
      </p:sp>
    </p:spTree>
    <p:extLst>
      <p:ext uri="{BB962C8B-B14F-4D97-AF65-F5344CB8AC3E}">
        <p14:creationId xmlns:p14="http://schemas.microsoft.com/office/powerpoint/2010/main" val="21273106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p:cNvPicPr>
            <a:picLocks noChangeAspect="1"/>
          </p:cNvPicPr>
          <p:nvPr/>
        </p:nvPicPr>
        <p:blipFill>
          <a:blip r:embed="rId2"/>
          <a:stretch>
            <a:fillRect/>
          </a:stretch>
        </p:blipFill>
        <p:spPr>
          <a:xfrm>
            <a:off x="7092173" y="2546337"/>
            <a:ext cx="1749389" cy="1437335"/>
          </a:xfrm>
          <a:prstGeom prst="rect">
            <a:avLst/>
          </a:prstGeom>
        </p:spPr>
      </p:pic>
      <p:sp>
        <p:nvSpPr>
          <p:cNvPr id="2" name="Title 1"/>
          <p:cNvSpPr>
            <a:spLocks noGrp="1"/>
          </p:cNvSpPr>
          <p:nvPr>
            <p:ph type="title"/>
          </p:nvPr>
        </p:nvSpPr>
        <p:spPr>
          <a:effectLst>
            <a:outerShdw blurRad="50800" dist="38100" dir="18900000" algn="bl" rotWithShape="0">
              <a:schemeClr val="bg1">
                <a:alpha val="40000"/>
              </a:schemeClr>
            </a:outerShdw>
          </a:effectLst>
        </p:spPr>
        <p:txBody>
          <a:bodyPr>
            <a:normAutofit/>
          </a:bodyPr>
          <a:lstStyle/>
          <a:p>
            <a:r>
              <a:rPr lang="en-US" sz="4400" b="0" dirty="0" smtClean="0">
                <a:solidFill>
                  <a:schemeClr val="bg1"/>
                </a:solidFill>
              </a:rPr>
              <a:t>How Surge Protection Works</a:t>
            </a:r>
            <a:endParaRPr lang="en-US" sz="4400" b="0" dirty="0">
              <a:solidFill>
                <a:schemeClr val="bg1"/>
              </a:solidFill>
            </a:endParaRPr>
          </a:p>
        </p:txBody>
      </p:sp>
      <p:sp>
        <p:nvSpPr>
          <p:cNvPr id="5" name="Freeform 4"/>
          <p:cNvSpPr>
            <a:spLocks/>
          </p:cNvSpPr>
          <p:nvPr/>
        </p:nvSpPr>
        <p:spPr bwMode="auto">
          <a:xfrm>
            <a:off x="1938337" y="2620962"/>
            <a:ext cx="4514850" cy="779463"/>
          </a:xfrm>
          <a:custGeom>
            <a:avLst/>
            <a:gdLst>
              <a:gd name="T0" fmla="*/ 0 w 2844"/>
              <a:gd name="T1" fmla="*/ 2147483647 h 491"/>
              <a:gd name="T2" fmla="*/ 2147483647 w 2844"/>
              <a:gd name="T3" fmla="*/ 2147483647 h 491"/>
              <a:gd name="T4" fmla="*/ 2147483647 w 2844"/>
              <a:gd name="T5" fmla="*/ 2147483647 h 491"/>
              <a:gd name="T6" fmla="*/ 2147483647 w 2844"/>
              <a:gd name="T7" fmla="*/ 2147483647 h 491"/>
              <a:gd name="T8" fmla="*/ 2147483647 w 2844"/>
              <a:gd name="T9" fmla="*/ 2147483647 h 491"/>
              <a:gd name="T10" fmla="*/ 2147483647 w 2844"/>
              <a:gd name="T11" fmla="*/ 2147483647 h 491"/>
              <a:gd name="T12" fmla="*/ 2147483647 w 2844"/>
              <a:gd name="T13" fmla="*/ 2147483647 h 491"/>
              <a:gd name="T14" fmla="*/ 2147483647 w 2844"/>
              <a:gd name="T15" fmla="*/ 2147483647 h 491"/>
              <a:gd name="T16" fmla="*/ 2147483647 w 2844"/>
              <a:gd name="T17" fmla="*/ 2147483647 h 491"/>
              <a:gd name="T18" fmla="*/ 2147483647 w 2844"/>
              <a:gd name="T19" fmla="*/ 2147483647 h 491"/>
              <a:gd name="T20" fmla="*/ 2147483647 w 2844"/>
              <a:gd name="T21" fmla="*/ 2147483647 h 491"/>
              <a:gd name="T22" fmla="*/ 2147483647 w 2844"/>
              <a:gd name="T23" fmla="*/ 2147483647 h 491"/>
              <a:gd name="T24" fmla="*/ 2147483647 w 2844"/>
              <a:gd name="T25" fmla="*/ 2147483647 h 49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44"/>
              <a:gd name="T40" fmla="*/ 0 h 491"/>
              <a:gd name="T41" fmla="*/ 2844 w 2844"/>
              <a:gd name="T42" fmla="*/ 491 h 49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44" h="491">
                <a:moveTo>
                  <a:pt x="0" y="260"/>
                </a:moveTo>
                <a:cubicBezTo>
                  <a:pt x="29" y="223"/>
                  <a:pt x="94" y="0"/>
                  <a:pt x="164" y="38"/>
                </a:cubicBezTo>
                <a:cubicBezTo>
                  <a:pt x="234" y="76"/>
                  <a:pt x="334" y="491"/>
                  <a:pt x="418" y="491"/>
                </a:cubicBezTo>
                <a:cubicBezTo>
                  <a:pt x="502" y="491"/>
                  <a:pt x="586" y="38"/>
                  <a:pt x="671" y="38"/>
                </a:cubicBezTo>
                <a:cubicBezTo>
                  <a:pt x="755" y="38"/>
                  <a:pt x="840" y="491"/>
                  <a:pt x="924" y="491"/>
                </a:cubicBezTo>
                <a:cubicBezTo>
                  <a:pt x="1008" y="491"/>
                  <a:pt x="1093" y="38"/>
                  <a:pt x="1177" y="38"/>
                </a:cubicBezTo>
                <a:cubicBezTo>
                  <a:pt x="1261" y="38"/>
                  <a:pt x="1346" y="491"/>
                  <a:pt x="1431" y="491"/>
                </a:cubicBezTo>
                <a:cubicBezTo>
                  <a:pt x="1515" y="491"/>
                  <a:pt x="1600" y="38"/>
                  <a:pt x="1684" y="38"/>
                </a:cubicBezTo>
                <a:cubicBezTo>
                  <a:pt x="1768" y="38"/>
                  <a:pt x="1853" y="491"/>
                  <a:pt x="1937" y="491"/>
                </a:cubicBezTo>
                <a:cubicBezTo>
                  <a:pt x="2021" y="491"/>
                  <a:pt x="2106" y="38"/>
                  <a:pt x="2190" y="38"/>
                </a:cubicBezTo>
                <a:cubicBezTo>
                  <a:pt x="2275" y="38"/>
                  <a:pt x="2359" y="491"/>
                  <a:pt x="2443" y="491"/>
                </a:cubicBezTo>
                <a:cubicBezTo>
                  <a:pt x="2527" y="491"/>
                  <a:pt x="2630" y="76"/>
                  <a:pt x="2697" y="38"/>
                </a:cubicBezTo>
                <a:cubicBezTo>
                  <a:pt x="2764" y="0"/>
                  <a:pt x="2813" y="214"/>
                  <a:pt x="2844" y="260"/>
                </a:cubicBezTo>
              </a:path>
            </a:pathLst>
          </a:custGeom>
          <a:noFill/>
          <a:ln w="76200">
            <a:solidFill>
              <a:schemeClr val="accent2"/>
            </a:solidFill>
            <a:round/>
            <a:headEnd/>
            <a:tailEnd/>
          </a:ln>
        </p:spPr>
        <p:txBody>
          <a:bodyPr/>
          <a:lstStyle>
            <a:defPPr>
              <a:defRPr lang="es-ES"/>
            </a:defPPr>
            <a:lvl1pPr algn="ctr" rtl="0" fontAlgn="base">
              <a:spcBef>
                <a:spcPct val="20000"/>
              </a:spcBef>
              <a:spcAft>
                <a:spcPct val="0"/>
              </a:spcAft>
              <a:buClr>
                <a:schemeClr val="bg2"/>
              </a:buClr>
              <a:buSzPct val="75000"/>
              <a:buFont typeface="Wingdings" pitchFamily="2" charset="2"/>
              <a:defRPr sz="2600" b="1" kern="1200">
                <a:solidFill>
                  <a:srgbClr val="99CC00"/>
                </a:solidFill>
                <a:effectLst>
                  <a:outerShdw blurRad="38100" dist="38100" dir="2700000" algn="tl">
                    <a:srgbClr val="000000">
                      <a:alpha val="43137"/>
                    </a:srgbClr>
                  </a:outerShdw>
                </a:effectLst>
                <a:latin typeface="Arial" charset="0"/>
                <a:ea typeface="ＭＳ Ｐゴシック" pitchFamily="1" charset="-128"/>
                <a:cs typeface="+mn-cs"/>
                <a:sym typeface="Wingdings 3" pitchFamily="18" charset="2"/>
              </a:defRPr>
            </a:lvl1pPr>
            <a:lvl2pPr marL="457200" algn="ctr" rtl="0" fontAlgn="base">
              <a:spcBef>
                <a:spcPct val="20000"/>
              </a:spcBef>
              <a:spcAft>
                <a:spcPct val="0"/>
              </a:spcAft>
              <a:buClr>
                <a:schemeClr val="bg2"/>
              </a:buClr>
              <a:buSzPct val="75000"/>
              <a:buFont typeface="Wingdings" pitchFamily="2" charset="2"/>
              <a:defRPr sz="2600" b="1" kern="1200">
                <a:solidFill>
                  <a:srgbClr val="99CC00"/>
                </a:solidFill>
                <a:effectLst>
                  <a:outerShdw blurRad="38100" dist="38100" dir="2700000" algn="tl">
                    <a:srgbClr val="000000">
                      <a:alpha val="43137"/>
                    </a:srgbClr>
                  </a:outerShdw>
                </a:effectLst>
                <a:latin typeface="Arial" charset="0"/>
                <a:ea typeface="ＭＳ Ｐゴシック" pitchFamily="1" charset="-128"/>
                <a:cs typeface="+mn-cs"/>
                <a:sym typeface="Wingdings 3" pitchFamily="18" charset="2"/>
              </a:defRPr>
            </a:lvl2pPr>
            <a:lvl3pPr marL="914400" algn="ctr" rtl="0" fontAlgn="base">
              <a:spcBef>
                <a:spcPct val="20000"/>
              </a:spcBef>
              <a:spcAft>
                <a:spcPct val="0"/>
              </a:spcAft>
              <a:buClr>
                <a:schemeClr val="bg2"/>
              </a:buClr>
              <a:buSzPct val="75000"/>
              <a:buFont typeface="Wingdings" pitchFamily="2" charset="2"/>
              <a:defRPr sz="2600" b="1" kern="1200">
                <a:solidFill>
                  <a:srgbClr val="99CC00"/>
                </a:solidFill>
                <a:effectLst>
                  <a:outerShdw blurRad="38100" dist="38100" dir="2700000" algn="tl">
                    <a:srgbClr val="000000">
                      <a:alpha val="43137"/>
                    </a:srgbClr>
                  </a:outerShdw>
                </a:effectLst>
                <a:latin typeface="Arial" charset="0"/>
                <a:ea typeface="ＭＳ Ｐゴシック" pitchFamily="1" charset="-128"/>
                <a:cs typeface="+mn-cs"/>
                <a:sym typeface="Wingdings 3" pitchFamily="18" charset="2"/>
              </a:defRPr>
            </a:lvl3pPr>
            <a:lvl4pPr marL="1371600" algn="ctr" rtl="0" fontAlgn="base">
              <a:spcBef>
                <a:spcPct val="20000"/>
              </a:spcBef>
              <a:spcAft>
                <a:spcPct val="0"/>
              </a:spcAft>
              <a:buClr>
                <a:schemeClr val="bg2"/>
              </a:buClr>
              <a:buSzPct val="75000"/>
              <a:buFont typeface="Wingdings" pitchFamily="2" charset="2"/>
              <a:defRPr sz="2600" b="1" kern="1200">
                <a:solidFill>
                  <a:srgbClr val="99CC00"/>
                </a:solidFill>
                <a:effectLst>
                  <a:outerShdw blurRad="38100" dist="38100" dir="2700000" algn="tl">
                    <a:srgbClr val="000000">
                      <a:alpha val="43137"/>
                    </a:srgbClr>
                  </a:outerShdw>
                </a:effectLst>
                <a:latin typeface="Arial" charset="0"/>
                <a:ea typeface="ＭＳ Ｐゴシック" pitchFamily="1" charset="-128"/>
                <a:cs typeface="+mn-cs"/>
                <a:sym typeface="Wingdings 3" pitchFamily="18" charset="2"/>
              </a:defRPr>
            </a:lvl4pPr>
            <a:lvl5pPr marL="1828800" algn="ctr" rtl="0" fontAlgn="base">
              <a:spcBef>
                <a:spcPct val="20000"/>
              </a:spcBef>
              <a:spcAft>
                <a:spcPct val="0"/>
              </a:spcAft>
              <a:buClr>
                <a:schemeClr val="bg2"/>
              </a:buClr>
              <a:buSzPct val="75000"/>
              <a:buFont typeface="Wingdings" pitchFamily="2" charset="2"/>
              <a:defRPr sz="2600" b="1" kern="1200">
                <a:solidFill>
                  <a:srgbClr val="99CC00"/>
                </a:solidFill>
                <a:effectLst>
                  <a:outerShdw blurRad="38100" dist="38100" dir="2700000" algn="tl">
                    <a:srgbClr val="000000">
                      <a:alpha val="43137"/>
                    </a:srgbClr>
                  </a:outerShdw>
                </a:effectLst>
                <a:latin typeface="Arial" charset="0"/>
                <a:ea typeface="ＭＳ Ｐゴシック" pitchFamily="1" charset="-128"/>
                <a:cs typeface="+mn-cs"/>
                <a:sym typeface="Wingdings 3" pitchFamily="18" charset="2"/>
              </a:defRPr>
            </a:lvl5pPr>
            <a:lvl6pPr marL="2286000" algn="l" defTabSz="914400" rtl="0" eaLnBrk="1" latinLnBrk="0" hangingPunct="1">
              <a:defRPr sz="2600" b="1" kern="1200">
                <a:solidFill>
                  <a:srgbClr val="99CC00"/>
                </a:solidFill>
                <a:effectLst>
                  <a:outerShdw blurRad="38100" dist="38100" dir="2700000" algn="tl">
                    <a:srgbClr val="000000">
                      <a:alpha val="43137"/>
                    </a:srgbClr>
                  </a:outerShdw>
                </a:effectLst>
                <a:latin typeface="Arial" charset="0"/>
                <a:ea typeface="ＭＳ Ｐゴシック" pitchFamily="1" charset="-128"/>
                <a:cs typeface="+mn-cs"/>
                <a:sym typeface="Wingdings 3" pitchFamily="18" charset="2"/>
              </a:defRPr>
            </a:lvl6pPr>
            <a:lvl7pPr marL="2743200" algn="l" defTabSz="914400" rtl="0" eaLnBrk="1" latinLnBrk="0" hangingPunct="1">
              <a:defRPr sz="2600" b="1" kern="1200">
                <a:solidFill>
                  <a:srgbClr val="99CC00"/>
                </a:solidFill>
                <a:effectLst>
                  <a:outerShdw blurRad="38100" dist="38100" dir="2700000" algn="tl">
                    <a:srgbClr val="000000">
                      <a:alpha val="43137"/>
                    </a:srgbClr>
                  </a:outerShdw>
                </a:effectLst>
                <a:latin typeface="Arial" charset="0"/>
                <a:ea typeface="ＭＳ Ｐゴシック" pitchFamily="1" charset="-128"/>
                <a:cs typeface="+mn-cs"/>
                <a:sym typeface="Wingdings 3" pitchFamily="18" charset="2"/>
              </a:defRPr>
            </a:lvl7pPr>
            <a:lvl8pPr marL="3200400" algn="l" defTabSz="914400" rtl="0" eaLnBrk="1" latinLnBrk="0" hangingPunct="1">
              <a:defRPr sz="2600" b="1" kern="1200">
                <a:solidFill>
                  <a:srgbClr val="99CC00"/>
                </a:solidFill>
                <a:effectLst>
                  <a:outerShdw blurRad="38100" dist="38100" dir="2700000" algn="tl">
                    <a:srgbClr val="000000">
                      <a:alpha val="43137"/>
                    </a:srgbClr>
                  </a:outerShdw>
                </a:effectLst>
                <a:latin typeface="Arial" charset="0"/>
                <a:ea typeface="ＭＳ Ｐゴシック" pitchFamily="1" charset="-128"/>
                <a:cs typeface="+mn-cs"/>
                <a:sym typeface="Wingdings 3" pitchFamily="18" charset="2"/>
              </a:defRPr>
            </a:lvl8pPr>
            <a:lvl9pPr marL="3657600" algn="l" defTabSz="914400" rtl="0" eaLnBrk="1" latinLnBrk="0" hangingPunct="1">
              <a:defRPr sz="2600" b="1" kern="1200">
                <a:solidFill>
                  <a:srgbClr val="99CC00"/>
                </a:solidFill>
                <a:effectLst>
                  <a:outerShdw blurRad="38100" dist="38100" dir="2700000" algn="tl">
                    <a:srgbClr val="000000">
                      <a:alpha val="43137"/>
                    </a:srgbClr>
                  </a:outerShdw>
                </a:effectLst>
                <a:latin typeface="Arial" charset="0"/>
                <a:ea typeface="ＭＳ Ｐゴシック" pitchFamily="1" charset="-128"/>
                <a:cs typeface="+mn-cs"/>
                <a:sym typeface="Wingdings 3" pitchFamily="18" charset="2"/>
              </a:defRPr>
            </a:lvl9pPr>
          </a:lstStyle>
          <a:p>
            <a:pPr algn="l"/>
            <a:endParaRPr lang="es-ES"/>
          </a:p>
        </p:txBody>
      </p:sp>
      <p:sp>
        <p:nvSpPr>
          <p:cNvPr id="6" name="Oval 5"/>
          <p:cNvSpPr>
            <a:spLocks noChangeArrowheads="1"/>
          </p:cNvSpPr>
          <p:nvPr/>
        </p:nvSpPr>
        <p:spPr bwMode="auto">
          <a:xfrm>
            <a:off x="3954462" y="4284662"/>
            <a:ext cx="144463" cy="144463"/>
          </a:xfrm>
          <a:prstGeom prst="ellipse">
            <a:avLst/>
          </a:prstGeom>
          <a:noFill/>
          <a:ln w="28575" algn="ctr">
            <a:solidFill>
              <a:schemeClr val="tx1"/>
            </a:solidFill>
            <a:round/>
            <a:headEnd/>
            <a:tailEnd/>
          </a:ln>
        </p:spPr>
        <p:txBody>
          <a:bodyPr wrap="none" anchor="ctr"/>
          <a:lstStyle>
            <a:defPPr>
              <a:defRPr lang="es-ES"/>
            </a:defPPr>
            <a:lvl1pPr algn="ctr" rtl="0" fontAlgn="base">
              <a:spcBef>
                <a:spcPct val="20000"/>
              </a:spcBef>
              <a:spcAft>
                <a:spcPct val="0"/>
              </a:spcAft>
              <a:buClr>
                <a:schemeClr val="bg2"/>
              </a:buClr>
              <a:buSzPct val="75000"/>
              <a:buFont typeface="Wingdings" pitchFamily="2" charset="2"/>
              <a:defRPr sz="2600" b="1" kern="1200">
                <a:solidFill>
                  <a:srgbClr val="99CC00"/>
                </a:solidFill>
                <a:effectLst>
                  <a:outerShdw blurRad="38100" dist="38100" dir="2700000" algn="tl">
                    <a:srgbClr val="000000">
                      <a:alpha val="43137"/>
                    </a:srgbClr>
                  </a:outerShdw>
                </a:effectLst>
                <a:latin typeface="Arial" charset="0"/>
                <a:ea typeface="ＭＳ Ｐゴシック" pitchFamily="1" charset="-128"/>
                <a:cs typeface="+mn-cs"/>
                <a:sym typeface="Wingdings 3" pitchFamily="18" charset="2"/>
              </a:defRPr>
            </a:lvl1pPr>
            <a:lvl2pPr marL="457200" algn="ctr" rtl="0" fontAlgn="base">
              <a:spcBef>
                <a:spcPct val="20000"/>
              </a:spcBef>
              <a:spcAft>
                <a:spcPct val="0"/>
              </a:spcAft>
              <a:buClr>
                <a:schemeClr val="bg2"/>
              </a:buClr>
              <a:buSzPct val="75000"/>
              <a:buFont typeface="Wingdings" pitchFamily="2" charset="2"/>
              <a:defRPr sz="2600" b="1" kern="1200">
                <a:solidFill>
                  <a:srgbClr val="99CC00"/>
                </a:solidFill>
                <a:effectLst>
                  <a:outerShdw blurRad="38100" dist="38100" dir="2700000" algn="tl">
                    <a:srgbClr val="000000">
                      <a:alpha val="43137"/>
                    </a:srgbClr>
                  </a:outerShdw>
                </a:effectLst>
                <a:latin typeface="Arial" charset="0"/>
                <a:ea typeface="ＭＳ Ｐゴシック" pitchFamily="1" charset="-128"/>
                <a:cs typeface="+mn-cs"/>
                <a:sym typeface="Wingdings 3" pitchFamily="18" charset="2"/>
              </a:defRPr>
            </a:lvl2pPr>
            <a:lvl3pPr marL="914400" algn="ctr" rtl="0" fontAlgn="base">
              <a:spcBef>
                <a:spcPct val="20000"/>
              </a:spcBef>
              <a:spcAft>
                <a:spcPct val="0"/>
              </a:spcAft>
              <a:buClr>
                <a:schemeClr val="bg2"/>
              </a:buClr>
              <a:buSzPct val="75000"/>
              <a:buFont typeface="Wingdings" pitchFamily="2" charset="2"/>
              <a:defRPr sz="2600" b="1" kern="1200">
                <a:solidFill>
                  <a:srgbClr val="99CC00"/>
                </a:solidFill>
                <a:effectLst>
                  <a:outerShdw blurRad="38100" dist="38100" dir="2700000" algn="tl">
                    <a:srgbClr val="000000">
                      <a:alpha val="43137"/>
                    </a:srgbClr>
                  </a:outerShdw>
                </a:effectLst>
                <a:latin typeface="Arial" charset="0"/>
                <a:ea typeface="ＭＳ Ｐゴシック" pitchFamily="1" charset="-128"/>
                <a:cs typeface="+mn-cs"/>
                <a:sym typeface="Wingdings 3" pitchFamily="18" charset="2"/>
              </a:defRPr>
            </a:lvl3pPr>
            <a:lvl4pPr marL="1371600" algn="ctr" rtl="0" fontAlgn="base">
              <a:spcBef>
                <a:spcPct val="20000"/>
              </a:spcBef>
              <a:spcAft>
                <a:spcPct val="0"/>
              </a:spcAft>
              <a:buClr>
                <a:schemeClr val="bg2"/>
              </a:buClr>
              <a:buSzPct val="75000"/>
              <a:buFont typeface="Wingdings" pitchFamily="2" charset="2"/>
              <a:defRPr sz="2600" b="1" kern="1200">
                <a:solidFill>
                  <a:srgbClr val="99CC00"/>
                </a:solidFill>
                <a:effectLst>
                  <a:outerShdw blurRad="38100" dist="38100" dir="2700000" algn="tl">
                    <a:srgbClr val="000000">
                      <a:alpha val="43137"/>
                    </a:srgbClr>
                  </a:outerShdw>
                </a:effectLst>
                <a:latin typeface="Arial" charset="0"/>
                <a:ea typeface="ＭＳ Ｐゴシック" pitchFamily="1" charset="-128"/>
                <a:cs typeface="+mn-cs"/>
                <a:sym typeface="Wingdings 3" pitchFamily="18" charset="2"/>
              </a:defRPr>
            </a:lvl4pPr>
            <a:lvl5pPr marL="1828800" algn="ctr" rtl="0" fontAlgn="base">
              <a:spcBef>
                <a:spcPct val="20000"/>
              </a:spcBef>
              <a:spcAft>
                <a:spcPct val="0"/>
              </a:spcAft>
              <a:buClr>
                <a:schemeClr val="bg2"/>
              </a:buClr>
              <a:buSzPct val="75000"/>
              <a:buFont typeface="Wingdings" pitchFamily="2" charset="2"/>
              <a:defRPr sz="2600" b="1" kern="1200">
                <a:solidFill>
                  <a:srgbClr val="99CC00"/>
                </a:solidFill>
                <a:effectLst>
                  <a:outerShdw blurRad="38100" dist="38100" dir="2700000" algn="tl">
                    <a:srgbClr val="000000">
                      <a:alpha val="43137"/>
                    </a:srgbClr>
                  </a:outerShdw>
                </a:effectLst>
                <a:latin typeface="Arial" charset="0"/>
                <a:ea typeface="ＭＳ Ｐゴシック" pitchFamily="1" charset="-128"/>
                <a:cs typeface="+mn-cs"/>
                <a:sym typeface="Wingdings 3" pitchFamily="18" charset="2"/>
              </a:defRPr>
            </a:lvl5pPr>
            <a:lvl6pPr marL="2286000" algn="l" defTabSz="914400" rtl="0" eaLnBrk="1" latinLnBrk="0" hangingPunct="1">
              <a:defRPr sz="2600" b="1" kern="1200">
                <a:solidFill>
                  <a:srgbClr val="99CC00"/>
                </a:solidFill>
                <a:effectLst>
                  <a:outerShdw blurRad="38100" dist="38100" dir="2700000" algn="tl">
                    <a:srgbClr val="000000">
                      <a:alpha val="43137"/>
                    </a:srgbClr>
                  </a:outerShdw>
                </a:effectLst>
                <a:latin typeface="Arial" charset="0"/>
                <a:ea typeface="ＭＳ Ｐゴシック" pitchFamily="1" charset="-128"/>
                <a:cs typeface="+mn-cs"/>
                <a:sym typeface="Wingdings 3" pitchFamily="18" charset="2"/>
              </a:defRPr>
            </a:lvl6pPr>
            <a:lvl7pPr marL="2743200" algn="l" defTabSz="914400" rtl="0" eaLnBrk="1" latinLnBrk="0" hangingPunct="1">
              <a:defRPr sz="2600" b="1" kern="1200">
                <a:solidFill>
                  <a:srgbClr val="99CC00"/>
                </a:solidFill>
                <a:effectLst>
                  <a:outerShdw blurRad="38100" dist="38100" dir="2700000" algn="tl">
                    <a:srgbClr val="000000">
                      <a:alpha val="43137"/>
                    </a:srgbClr>
                  </a:outerShdw>
                </a:effectLst>
                <a:latin typeface="Arial" charset="0"/>
                <a:ea typeface="ＭＳ Ｐゴシック" pitchFamily="1" charset="-128"/>
                <a:cs typeface="+mn-cs"/>
                <a:sym typeface="Wingdings 3" pitchFamily="18" charset="2"/>
              </a:defRPr>
            </a:lvl7pPr>
            <a:lvl8pPr marL="3200400" algn="l" defTabSz="914400" rtl="0" eaLnBrk="1" latinLnBrk="0" hangingPunct="1">
              <a:defRPr sz="2600" b="1" kern="1200">
                <a:solidFill>
                  <a:srgbClr val="99CC00"/>
                </a:solidFill>
                <a:effectLst>
                  <a:outerShdw blurRad="38100" dist="38100" dir="2700000" algn="tl">
                    <a:srgbClr val="000000">
                      <a:alpha val="43137"/>
                    </a:srgbClr>
                  </a:outerShdw>
                </a:effectLst>
                <a:latin typeface="Arial" charset="0"/>
                <a:ea typeface="ＭＳ Ｐゴシック" pitchFamily="1" charset="-128"/>
                <a:cs typeface="+mn-cs"/>
                <a:sym typeface="Wingdings 3" pitchFamily="18" charset="2"/>
              </a:defRPr>
            </a:lvl8pPr>
            <a:lvl9pPr marL="3657600" algn="l" defTabSz="914400" rtl="0" eaLnBrk="1" latinLnBrk="0" hangingPunct="1">
              <a:defRPr sz="2600" b="1" kern="1200">
                <a:solidFill>
                  <a:srgbClr val="99CC00"/>
                </a:solidFill>
                <a:effectLst>
                  <a:outerShdw blurRad="38100" dist="38100" dir="2700000" algn="tl">
                    <a:srgbClr val="000000">
                      <a:alpha val="43137"/>
                    </a:srgbClr>
                  </a:outerShdw>
                </a:effectLst>
                <a:latin typeface="Arial" charset="0"/>
                <a:ea typeface="ＭＳ Ｐゴシック" pitchFamily="1" charset="-128"/>
                <a:cs typeface="+mn-cs"/>
                <a:sym typeface="Wingdings 3" pitchFamily="18" charset="2"/>
              </a:defRPr>
            </a:lvl9pPr>
          </a:lstStyle>
          <a:p>
            <a:pPr algn="l"/>
            <a:endParaRPr lang="es-ES"/>
          </a:p>
        </p:txBody>
      </p:sp>
      <p:sp>
        <p:nvSpPr>
          <p:cNvPr id="7" name="Oval 6"/>
          <p:cNvSpPr>
            <a:spLocks noChangeArrowheads="1"/>
          </p:cNvSpPr>
          <p:nvPr/>
        </p:nvSpPr>
        <p:spPr bwMode="auto">
          <a:xfrm>
            <a:off x="3954462" y="5005387"/>
            <a:ext cx="144463" cy="144463"/>
          </a:xfrm>
          <a:prstGeom prst="ellipse">
            <a:avLst/>
          </a:prstGeom>
          <a:noFill/>
          <a:ln w="28575" algn="ctr">
            <a:solidFill>
              <a:schemeClr val="tx1"/>
            </a:solidFill>
            <a:round/>
            <a:headEnd/>
            <a:tailEnd/>
          </a:ln>
        </p:spPr>
        <p:txBody>
          <a:bodyPr wrap="none" anchor="ctr"/>
          <a:lstStyle>
            <a:defPPr>
              <a:defRPr lang="es-ES"/>
            </a:defPPr>
            <a:lvl1pPr algn="ctr" rtl="0" fontAlgn="base">
              <a:spcBef>
                <a:spcPct val="20000"/>
              </a:spcBef>
              <a:spcAft>
                <a:spcPct val="0"/>
              </a:spcAft>
              <a:buClr>
                <a:schemeClr val="bg2"/>
              </a:buClr>
              <a:buSzPct val="75000"/>
              <a:buFont typeface="Wingdings" pitchFamily="2" charset="2"/>
              <a:defRPr sz="2600" b="1" kern="1200">
                <a:solidFill>
                  <a:srgbClr val="99CC00"/>
                </a:solidFill>
                <a:effectLst>
                  <a:outerShdw blurRad="38100" dist="38100" dir="2700000" algn="tl">
                    <a:srgbClr val="000000">
                      <a:alpha val="43137"/>
                    </a:srgbClr>
                  </a:outerShdw>
                </a:effectLst>
                <a:latin typeface="Arial" charset="0"/>
                <a:ea typeface="ＭＳ Ｐゴシック" pitchFamily="1" charset="-128"/>
                <a:cs typeface="+mn-cs"/>
                <a:sym typeface="Wingdings 3" pitchFamily="18" charset="2"/>
              </a:defRPr>
            </a:lvl1pPr>
            <a:lvl2pPr marL="457200" algn="ctr" rtl="0" fontAlgn="base">
              <a:spcBef>
                <a:spcPct val="20000"/>
              </a:spcBef>
              <a:spcAft>
                <a:spcPct val="0"/>
              </a:spcAft>
              <a:buClr>
                <a:schemeClr val="bg2"/>
              </a:buClr>
              <a:buSzPct val="75000"/>
              <a:buFont typeface="Wingdings" pitchFamily="2" charset="2"/>
              <a:defRPr sz="2600" b="1" kern="1200">
                <a:solidFill>
                  <a:srgbClr val="99CC00"/>
                </a:solidFill>
                <a:effectLst>
                  <a:outerShdw blurRad="38100" dist="38100" dir="2700000" algn="tl">
                    <a:srgbClr val="000000">
                      <a:alpha val="43137"/>
                    </a:srgbClr>
                  </a:outerShdw>
                </a:effectLst>
                <a:latin typeface="Arial" charset="0"/>
                <a:ea typeface="ＭＳ Ｐゴシック" pitchFamily="1" charset="-128"/>
                <a:cs typeface="+mn-cs"/>
                <a:sym typeface="Wingdings 3" pitchFamily="18" charset="2"/>
              </a:defRPr>
            </a:lvl2pPr>
            <a:lvl3pPr marL="914400" algn="ctr" rtl="0" fontAlgn="base">
              <a:spcBef>
                <a:spcPct val="20000"/>
              </a:spcBef>
              <a:spcAft>
                <a:spcPct val="0"/>
              </a:spcAft>
              <a:buClr>
                <a:schemeClr val="bg2"/>
              </a:buClr>
              <a:buSzPct val="75000"/>
              <a:buFont typeface="Wingdings" pitchFamily="2" charset="2"/>
              <a:defRPr sz="2600" b="1" kern="1200">
                <a:solidFill>
                  <a:srgbClr val="99CC00"/>
                </a:solidFill>
                <a:effectLst>
                  <a:outerShdw blurRad="38100" dist="38100" dir="2700000" algn="tl">
                    <a:srgbClr val="000000">
                      <a:alpha val="43137"/>
                    </a:srgbClr>
                  </a:outerShdw>
                </a:effectLst>
                <a:latin typeface="Arial" charset="0"/>
                <a:ea typeface="ＭＳ Ｐゴシック" pitchFamily="1" charset="-128"/>
                <a:cs typeface="+mn-cs"/>
                <a:sym typeface="Wingdings 3" pitchFamily="18" charset="2"/>
              </a:defRPr>
            </a:lvl3pPr>
            <a:lvl4pPr marL="1371600" algn="ctr" rtl="0" fontAlgn="base">
              <a:spcBef>
                <a:spcPct val="20000"/>
              </a:spcBef>
              <a:spcAft>
                <a:spcPct val="0"/>
              </a:spcAft>
              <a:buClr>
                <a:schemeClr val="bg2"/>
              </a:buClr>
              <a:buSzPct val="75000"/>
              <a:buFont typeface="Wingdings" pitchFamily="2" charset="2"/>
              <a:defRPr sz="2600" b="1" kern="1200">
                <a:solidFill>
                  <a:srgbClr val="99CC00"/>
                </a:solidFill>
                <a:effectLst>
                  <a:outerShdw blurRad="38100" dist="38100" dir="2700000" algn="tl">
                    <a:srgbClr val="000000">
                      <a:alpha val="43137"/>
                    </a:srgbClr>
                  </a:outerShdw>
                </a:effectLst>
                <a:latin typeface="Arial" charset="0"/>
                <a:ea typeface="ＭＳ Ｐゴシック" pitchFamily="1" charset="-128"/>
                <a:cs typeface="+mn-cs"/>
                <a:sym typeface="Wingdings 3" pitchFamily="18" charset="2"/>
              </a:defRPr>
            </a:lvl4pPr>
            <a:lvl5pPr marL="1828800" algn="ctr" rtl="0" fontAlgn="base">
              <a:spcBef>
                <a:spcPct val="20000"/>
              </a:spcBef>
              <a:spcAft>
                <a:spcPct val="0"/>
              </a:spcAft>
              <a:buClr>
                <a:schemeClr val="bg2"/>
              </a:buClr>
              <a:buSzPct val="75000"/>
              <a:buFont typeface="Wingdings" pitchFamily="2" charset="2"/>
              <a:defRPr sz="2600" b="1" kern="1200">
                <a:solidFill>
                  <a:srgbClr val="99CC00"/>
                </a:solidFill>
                <a:effectLst>
                  <a:outerShdw blurRad="38100" dist="38100" dir="2700000" algn="tl">
                    <a:srgbClr val="000000">
                      <a:alpha val="43137"/>
                    </a:srgbClr>
                  </a:outerShdw>
                </a:effectLst>
                <a:latin typeface="Arial" charset="0"/>
                <a:ea typeface="ＭＳ Ｐゴシック" pitchFamily="1" charset="-128"/>
                <a:cs typeface="+mn-cs"/>
                <a:sym typeface="Wingdings 3" pitchFamily="18" charset="2"/>
              </a:defRPr>
            </a:lvl5pPr>
            <a:lvl6pPr marL="2286000" algn="l" defTabSz="914400" rtl="0" eaLnBrk="1" latinLnBrk="0" hangingPunct="1">
              <a:defRPr sz="2600" b="1" kern="1200">
                <a:solidFill>
                  <a:srgbClr val="99CC00"/>
                </a:solidFill>
                <a:effectLst>
                  <a:outerShdw blurRad="38100" dist="38100" dir="2700000" algn="tl">
                    <a:srgbClr val="000000">
                      <a:alpha val="43137"/>
                    </a:srgbClr>
                  </a:outerShdw>
                </a:effectLst>
                <a:latin typeface="Arial" charset="0"/>
                <a:ea typeface="ＭＳ Ｐゴシック" pitchFamily="1" charset="-128"/>
                <a:cs typeface="+mn-cs"/>
                <a:sym typeface="Wingdings 3" pitchFamily="18" charset="2"/>
              </a:defRPr>
            </a:lvl6pPr>
            <a:lvl7pPr marL="2743200" algn="l" defTabSz="914400" rtl="0" eaLnBrk="1" latinLnBrk="0" hangingPunct="1">
              <a:defRPr sz="2600" b="1" kern="1200">
                <a:solidFill>
                  <a:srgbClr val="99CC00"/>
                </a:solidFill>
                <a:effectLst>
                  <a:outerShdw blurRad="38100" dist="38100" dir="2700000" algn="tl">
                    <a:srgbClr val="000000">
                      <a:alpha val="43137"/>
                    </a:srgbClr>
                  </a:outerShdw>
                </a:effectLst>
                <a:latin typeface="Arial" charset="0"/>
                <a:ea typeface="ＭＳ Ｐゴシック" pitchFamily="1" charset="-128"/>
                <a:cs typeface="+mn-cs"/>
                <a:sym typeface="Wingdings 3" pitchFamily="18" charset="2"/>
              </a:defRPr>
            </a:lvl7pPr>
            <a:lvl8pPr marL="3200400" algn="l" defTabSz="914400" rtl="0" eaLnBrk="1" latinLnBrk="0" hangingPunct="1">
              <a:defRPr sz="2600" b="1" kern="1200">
                <a:solidFill>
                  <a:srgbClr val="99CC00"/>
                </a:solidFill>
                <a:effectLst>
                  <a:outerShdw blurRad="38100" dist="38100" dir="2700000" algn="tl">
                    <a:srgbClr val="000000">
                      <a:alpha val="43137"/>
                    </a:srgbClr>
                  </a:outerShdw>
                </a:effectLst>
                <a:latin typeface="Arial" charset="0"/>
                <a:ea typeface="ＭＳ Ｐゴシック" pitchFamily="1" charset="-128"/>
                <a:cs typeface="+mn-cs"/>
                <a:sym typeface="Wingdings 3" pitchFamily="18" charset="2"/>
              </a:defRPr>
            </a:lvl8pPr>
            <a:lvl9pPr marL="3657600" algn="l" defTabSz="914400" rtl="0" eaLnBrk="1" latinLnBrk="0" hangingPunct="1">
              <a:defRPr sz="2600" b="1" kern="1200">
                <a:solidFill>
                  <a:srgbClr val="99CC00"/>
                </a:solidFill>
                <a:effectLst>
                  <a:outerShdw blurRad="38100" dist="38100" dir="2700000" algn="tl">
                    <a:srgbClr val="000000">
                      <a:alpha val="43137"/>
                    </a:srgbClr>
                  </a:outerShdw>
                </a:effectLst>
                <a:latin typeface="Arial" charset="0"/>
                <a:ea typeface="ＭＳ Ｐゴシック" pitchFamily="1" charset="-128"/>
                <a:cs typeface="+mn-cs"/>
                <a:sym typeface="Wingdings 3" pitchFamily="18" charset="2"/>
              </a:defRPr>
            </a:lvl9pPr>
          </a:lstStyle>
          <a:p>
            <a:pPr algn="l"/>
            <a:endParaRPr lang="es-ES"/>
          </a:p>
        </p:txBody>
      </p:sp>
      <p:sp>
        <p:nvSpPr>
          <p:cNvPr id="8" name="Freeform 7"/>
          <p:cNvSpPr>
            <a:spLocks/>
          </p:cNvSpPr>
          <p:nvPr/>
        </p:nvSpPr>
        <p:spPr bwMode="auto">
          <a:xfrm>
            <a:off x="1866900" y="3636962"/>
            <a:ext cx="5113337" cy="647700"/>
          </a:xfrm>
          <a:custGeom>
            <a:avLst/>
            <a:gdLst>
              <a:gd name="T0" fmla="*/ 0 w 3221"/>
              <a:gd name="T1" fmla="*/ 0 h 408"/>
              <a:gd name="T2" fmla="*/ 2147483647 w 3221"/>
              <a:gd name="T3" fmla="*/ 0 h 408"/>
              <a:gd name="T4" fmla="*/ 2147483647 w 3221"/>
              <a:gd name="T5" fmla="*/ 2147483647 h 408"/>
              <a:gd name="T6" fmla="*/ 2147483647 w 3221"/>
              <a:gd name="T7" fmla="*/ 0 h 408"/>
              <a:gd name="T8" fmla="*/ 2147483647 w 3221"/>
              <a:gd name="T9" fmla="*/ 0 h 408"/>
              <a:gd name="T10" fmla="*/ 0 60000 65536"/>
              <a:gd name="T11" fmla="*/ 0 60000 65536"/>
              <a:gd name="T12" fmla="*/ 0 60000 65536"/>
              <a:gd name="T13" fmla="*/ 0 60000 65536"/>
              <a:gd name="T14" fmla="*/ 0 60000 65536"/>
              <a:gd name="T15" fmla="*/ 0 w 3221"/>
              <a:gd name="T16" fmla="*/ 0 h 408"/>
              <a:gd name="T17" fmla="*/ 3221 w 3221"/>
              <a:gd name="T18" fmla="*/ 408 h 408"/>
            </a:gdLst>
            <a:ahLst/>
            <a:cxnLst>
              <a:cxn ang="T10">
                <a:pos x="T0" y="T1"/>
              </a:cxn>
              <a:cxn ang="T11">
                <a:pos x="T2" y="T3"/>
              </a:cxn>
              <a:cxn ang="T12">
                <a:pos x="T4" y="T5"/>
              </a:cxn>
              <a:cxn ang="T13">
                <a:pos x="T6" y="T7"/>
              </a:cxn>
              <a:cxn ang="T14">
                <a:pos x="T8" y="T9"/>
              </a:cxn>
            </a:cxnLst>
            <a:rect l="T15" t="T16" r="T17" b="T18"/>
            <a:pathLst>
              <a:path w="3221" h="408">
                <a:moveTo>
                  <a:pt x="0" y="0"/>
                </a:moveTo>
                <a:lnTo>
                  <a:pt x="1179" y="0"/>
                </a:lnTo>
                <a:lnTo>
                  <a:pt x="1361" y="408"/>
                </a:lnTo>
                <a:lnTo>
                  <a:pt x="1542" y="0"/>
                </a:lnTo>
                <a:lnTo>
                  <a:pt x="3221" y="0"/>
                </a:lnTo>
              </a:path>
            </a:pathLst>
          </a:custGeom>
          <a:noFill/>
          <a:ln w="28575">
            <a:solidFill>
              <a:schemeClr val="tx1"/>
            </a:solidFill>
            <a:round/>
            <a:headEnd/>
            <a:tailEnd/>
          </a:ln>
        </p:spPr>
        <p:txBody>
          <a:bodyPr/>
          <a:lstStyle>
            <a:defPPr>
              <a:defRPr lang="es-ES"/>
            </a:defPPr>
            <a:lvl1pPr algn="ctr" rtl="0" fontAlgn="base">
              <a:spcBef>
                <a:spcPct val="20000"/>
              </a:spcBef>
              <a:spcAft>
                <a:spcPct val="0"/>
              </a:spcAft>
              <a:buClr>
                <a:schemeClr val="bg2"/>
              </a:buClr>
              <a:buSzPct val="75000"/>
              <a:buFont typeface="Wingdings" pitchFamily="2" charset="2"/>
              <a:defRPr sz="2600" b="1" kern="1200">
                <a:solidFill>
                  <a:srgbClr val="99CC00"/>
                </a:solidFill>
                <a:effectLst>
                  <a:outerShdw blurRad="38100" dist="38100" dir="2700000" algn="tl">
                    <a:srgbClr val="000000">
                      <a:alpha val="43137"/>
                    </a:srgbClr>
                  </a:outerShdw>
                </a:effectLst>
                <a:latin typeface="Arial" charset="0"/>
                <a:ea typeface="ＭＳ Ｐゴシック" pitchFamily="1" charset="-128"/>
                <a:cs typeface="+mn-cs"/>
                <a:sym typeface="Wingdings 3" pitchFamily="18" charset="2"/>
              </a:defRPr>
            </a:lvl1pPr>
            <a:lvl2pPr marL="457200" algn="ctr" rtl="0" fontAlgn="base">
              <a:spcBef>
                <a:spcPct val="20000"/>
              </a:spcBef>
              <a:spcAft>
                <a:spcPct val="0"/>
              </a:spcAft>
              <a:buClr>
                <a:schemeClr val="bg2"/>
              </a:buClr>
              <a:buSzPct val="75000"/>
              <a:buFont typeface="Wingdings" pitchFamily="2" charset="2"/>
              <a:defRPr sz="2600" b="1" kern="1200">
                <a:solidFill>
                  <a:srgbClr val="99CC00"/>
                </a:solidFill>
                <a:effectLst>
                  <a:outerShdw blurRad="38100" dist="38100" dir="2700000" algn="tl">
                    <a:srgbClr val="000000">
                      <a:alpha val="43137"/>
                    </a:srgbClr>
                  </a:outerShdw>
                </a:effectLst>
                <a:latin typeface="Arial" charset="0"/>
                <a:ea typeface="ＭＳ Ｐゴシック" pitchFamily="1" charset="-128"/>
                <a:cs typeface="+mn-cs"/>
                <a:sym typeface="Wingdings 3" pitchFamily="18" charset="2"/>
              </a:defRPr>
            </a:lvl2pPr>
            <a:lvl3pPr marL="914400" algn="ctr" rtl="0" fontAlgn="base">
              <a:spcBef>
                <a:spcPct val="20000"/>
              </a:spcBef>
              <a:spcAft>
                <a:spcPct val="0"/>
              </a:spcAft>
              <a:buClr>
                <a:schemeClr val="bg2"/>
              </a:buClr>
              <a:buSzPct val="75000"/>
              <a:buFont typeface="Wingdings" pitchFamily="2" charset="2"/>
              <a:defRPr sz="2600" b="1" kern="1200">
                <a:solidFill>
                  <a:srgbClr val="99CC00"/>
                </a:solidFill>
                <a:effectLst>
                  <a:outerShdw blurRad="38100" dist="38100" dir="2700000" algn="tl">
                    <a:srgbClr val="000000">
                      <a:alpha val="43137"/>
                    </a:srgbClr>
                  </a:outerShdw>
                </a:effectLst>
                <a:latin typeface="Arial" charset="0"/>
                <a:ea typeface="ＭＳ Ｐゴシック" pitchFamily="1" charset="-128"/>
                <a:cs typeface="+mn-cs"/>
                <a:sym typeface="Wingdings 3" pitchFamily="18" charset="2"/>
              </a:defRPr>
            </a:lvl3pPr>
            <a:lvl4pPr marL="1371600" algn="ctr" rtl="0" fontAlgn="base">
              <a:spcBef>
                <a:spcPct val="20000"/>
              </a:spcBef>
              <a:spcAft>
                <a:spcPct val="0"/>
              </a:spcAft>
              <a:buClr>
                <a:schemeClr val="bg2"/>
              </a:buClr>
              <a:buSzPct val="75000"/>
              <a:buFont typeface="Wingdings" pitchFamily="2" charset="2"/>
              <a:defRPr sz="2600" b="1" kern="1200">
                <a:solidFill>
                  <a:srgbClr val="99CC00"/>
                </a:solidFill>
                <a:effectLst>
                  <a:outerShdw blurRad="38100" dist="38100" dir="2700000" algn="tl">
                    <a:srgbClr val="000000">
                      <a:alpha val="43137"/>
                    </a:srgbClr>
                  </a:outerShdw>
                </a:effectLst>
                <a:latin typeface="Arial" charset="0"/>
                <a:ea typeface="ＭＳ Ｐゴシック" pitchFamily="1" charset="-128"/>
                <a:cs typeface="+mn-cs"/>
                <a:sym typeface="Wingdings 3" pitchFamily="18" charset="2"/>
              </a:defRPr>
            </a:lvl4pPr>
            <a:lvl5pPr marL="1828800" algn="ctr" rtl="0" fontAlgn="base">
              <a:spcBef>
                <a:spcPct val="20000"/>
              </a:spcBef>
              <a:spcAft>
                <a:spcPct val="0"/>
              </a:spcAft>
              <a:buClr>
                <a:schemeClr val="bg2"/>
              </a:buClr>
              <a:buSzPct val="75000"/>
              <a:buFont typeface="Wingdings" pitchFamily="2" charset="2"/>
              <a:defRPr sz="2600" b="1" kern="1200">
                <a:solidFill>
                  <a:srgbClr val="99CC00"/>
                </a:solidFill>
                <a:effectLst>
                  <a:outerShdw blurRad="38100" dist="38100" dir="2700000" algn="tl">
                    <a:srgbClr val="000000">
                      <a:alpha val="43137"/>
                    </a:srgbClr>
                  </a:outerShdw>
                </a:effectLst>
                <a:latin typeface="Arial" charset="0"/>
                <a:ea typeface="ＭＳ Ｐゴシック" pitchFamily="1" charset="-128"/>
                <a:cs typeface="+mn-cs"/>
                <a:sym typeface="Wingdings 3" pitchFamily="18" charset="2"/>
              </a:defRPr>
            </a:lvl5pPr>
            <a:lvl6pPr marL="2286000" algn="l" defTabSz="914400" rtl="0" eaLnBrk="1" latinLnBrk="0" hangingPunct="1">
              <a:defRPr sz="2600" b="1" kern="1200">
                <a:solidFill>
                  <a:srgbClr val="99CC00"/>
                </a:solidFill>
                <a:effectLst>
                  <a:outerShdw blurRad="38100" dist="38100" dir="2700000" algn="tl">
                    <a:srgbClr val="000000">
                      <a:alpha val="43137"/>
                    </a:srgbClr>
                  </a:outerShdw>
                </a:effectLst>
                <a:latin typeface="Arial" charset="0"/>
                <a:ea typeface="ＭＳ Ｐゴシック" pitchFamily="1" charset="-128"/>
                <a:cs typeface="+mn-cs"/>
                <a:sym typeface="Wingdings 3" pitchFamily="18" charset="2"/>
              </a:defRPr>
            </a:lvl6pPr>
            <a:lvl7pPr marL="2743200" algn="l" defTabSz="914400" rtl="0" eaLnBrk="1" latinLnBrk="0" hangingPunct="1">
              <a:defRPr sz="2600" b="1" kern="1200">
                <a:solidFill>
                  <a:srgbClr val="99CC00"/>
                </a:solidFill>
                <a:effectLst>
                  <a:outerShdw blurRad="38100" dist="38100" dir="2700000" algn="tl">
                    <a:srgbClr val="000000">
                      <a:alpha val="43137"/>
                    </a:srgbClr>
                  </a:outerShdw>
                </a:effectLst>
                <a:latin typeface="Arial" charset="0"/>
                <a:ea typeface="ＭＳ Ｐゴシック" pitchFamily="1" charset="-128"/>
                <a:cs typeface="+mn-cs"/>
                <a:sym typeface="Wingdings 3" pitchFamily="18" charset="2"/>
              </a:defRPr>
            </a:lvl7pPr>
            <a:lvl8pPr marL="3200400" algn="l" defTabSz="914400" rtl="0" eaLnBrk="1" latinLnBrk="0" hangingPunct="1">
              <a:defRPr sz="2600" b="1" kern="1200">
                <a:solidFill>
                  <a:srgbClr val="99CC00"/>
                </a:solidFill>
                <a:effectLst>
                  <a:outerShdw blurRad="38100" dist="38100" dir="2700000" algn="tl">
                    <a:srgbClr val="000000">
                      <a:alpha val="43137"/>
                    </a:srgbClr>
                  </a:outerShdw>
                </a:effectLst>
                <a:latin typeface="Arial" charset="0"/>
                <a:ea typeface="ＭＳ Ｐゴシック" pitchFamily="1" charset="-128"/>
                <a:cs typeface="+mn-cs"/>
                <a:sym typeface="Wingdings 3" pitchFamily="18" charset="2"/>
              </a:defRPr>
            </a:lvl8pPr>
            <a:lvl9pPr marL="3657600" algn="l" defTabSz="914400" rtl="0" eaLnBrk="1" latinLnBrk="0" hangingPunct="1">
              <a:defRPr sz="2600" b="1" kern="1200">
                <a:solidFill>
                  <a:srgbClr val="99CC00"/>
                </a:solidFill>
                <a:effectLst>
                  <a:outerShdw blurRad="38100" dist="38100" dir="2700000" algn="tl">
                    <a:srgbClr val="000000">
                      <a:alpha val="43137"/>
                    </a:srgbClr>
                  </a:outerShdw>
                </a:effectLst>
                <a:latin typeface="Arial" charset="0"/>
                <a:ea typeface="ＭＳ Ｐゴシック" pitchFamily="1" charset="-128"/>
                <a:cs typeface="+mn-cs"/>
                <a:sym typeface="Wingdings 3" pitchFamily="18" charset="2"/>
              </a:defRPr>
            </a:lvl9pPr>
          </a:lstStyle>
          <a:p>
            <a:pPr algn="l"/>
            <a:endParaRPr lang="es-ES"/>
          </a:p>
        </p:txBody>
      </p:sp>
      <p:sp>
        <p:nvSpPr>
          <p:cNvPr id="9" name="Line 9"/>
          <p:cNvSpPr>
            <a:spLocks noChangeShapeType="1"/>
          </p:cNvSpPr>
          <p:nvPr/>
        </p:nvSpPr>
        <p:spPr bwMode="auto">
          <a:xfrm>
            <a:off x="4027487" y="5133975"/>
            <a:ext cx="3175" cy="293687"/>
          </a:xfrm>
          <a:prstGeom prst="line">
            <a:avLst/>
          </a:prstGeom>
          <a:noFill/>
          <a:ln w="28575">
            <a:solidFill>
              <a:schemeClr val="tx1"/>
            </a:solidFill>
            <a:round/>
            <a:headEnd/>
            <a:tailEnd/>
          </a:ln>
        </p:spPr>
        <p:txBody>
          <a:bodyPr/>
          <a:lstStyle>
            <a:defPPr>
              <a:defRPr lang="es-ES"/>
            </a:defPPr>
            <a:lvl1pPr algn="ctr" rtl="0" fontAlgn="base">
              <a:spcBef>
                <a:spcPct val="20000"/>
              </a:spcBef>
              <a:spcAft>
                <a:spcPct val="0"/>
              </a:spcAft>
              <a:buClr>
                <a:schemeClr val="bg2"/>
              </a:buClr>
              <a:buSzPct val="75000"/>
              <a:buFont typeface="Wingdings" pitchFamily="2" charset="2"/>
              <a:defRPr sz="2600" b="1" kern="1200">
                <a:solidFill>
                  <a:srgbClr val="99CC00"/>
                </a:solidFill>
                <a:effectLst>
                  <a:outerShdw blurRad="38100" dist="38100" dir="2700000" algn="tl">
                    <a:srgbClr val="000000">
                      <a:alpha val="43137"/>
                    </a:srgbClr>
                  </a:outerShdw>
                </a:effectLst>
                <a:latin typeface="Arial" charset="0"/>
                <a:ea typeface="ＭＳ Ｐゴシック" pitchFamily="1" charset="-128"/>
                <a:cs typeface="+mn-cs"/>
                <a:sym typeface="Wingdings 3" pitchFamily="18" charset="2"/>
              </a:defRPr>
            </a:lvl1pPr>
            <a:lvl2pPr marL="457200" algn="ctr" rtl="0" fontAlgn="base">
              <a:spcBef>
                <a:spcPct val="20000"/>
              </a:spcBef>
              <a:spcAft>
                <a:spcPct val="0"/>
              </a:spcAft>
              <a:buClr>
                <a:schemeClr val="bg2"/>
              </a:buClr>
              <a:buSzPct val="75000"/>
              <a:buFont typeface="Wingdings" pitchFamily="2" charset="2"/>
              <a:defRPr sz="2600" b="1" kern="1200">
                <a:solidFill>
                  <a:srgbClr val="99CC00"/>
                </a:solidFill>
                <a:effectLst>
                  <a:outerShdw blurRad="38100" dist="38100" dir="2700000" algn="tl">
                    <a:srgbClr val="000000">
                      <a:alpha val="43137"/>
                    </a:srgbClr>
                  </a:outerShdw>
                </a:effectLst>
                <a:latin typeface="Arial" charset="0"/>
                <a:ea typeface="ＭＳ Ｐゴシック" pitchFamily="1" charset="-128"/>
                <a:cs typeface="+mn-cs"/>
                <a:sym typeface="Wingdings 3" pitchFamily="18" charset="2"/>
              </a:defRPr>
            </a:lvl2pPr>
            <a:lvl3pPr marL="914400" algn="ctr" rtl="0" fontAlgn="base">
              <a:spcBef>
                <a:spcPct val="20000"/>
              </a:spcBef>
              <a:spcAft>
                <a:spcPct val="0"/>
              </a:spcAft>
              <a:buClr>
                <a:schemeClr val="bg2"/>
              </a:buClr>
              <a:buSzPct val="75000"/>
              <a:buFont typeface="Wingdings" pitchFamily="2" charset="2"/>
              <a:defRPr sz="2600" b="1" kern="1200">
                <a:solidFill>
                  <a:srgbClr val="99CC00"/>
                </a:solidFill>
                <a:effectLst>
                  <a:outerShdw blurRad="38100" dist="38100" dir="2700000" algn="tl">
                    <a:srgbClr val="000000">
                      <a:alpha val="43137"/>
                    </a:srgbClr>
                  </a:outerShdw>
                </a:effectLst>
                <a:latin typeface="Arial" charset="0"/>
                <a:ea typeface="ＭＳ Ｐゴシック" pitchFamily="1" charset="-128"/>
                <a:cs typeface="+mn-cs"/>
                <a:sym typeface="Wingdings 3" pitchFamily="18" charset="2"/>
              </a:defRPr>
            </a:lvl3pPr>
            <a:lvl4pPr marL="1371600" algn="ctr" rtl="0" fontAlgn="base">
              <a:spcBef>
                <a:spcPct val="20000"/>
              </a:spcBef>
              <a:spcAft>
                <a:spcPct val="0"/>
              </a:spcAft>
              <a:buClr>
                <a:schemeClr val="bg2"/>
              </a:buClr>
              <a:buSzPct val="75000"/>
              <a:buFont typeface="Wingdings" pitchFamily="2" charset="2"/>
              <a:defRPr sz="2600" b="1" kern="1200">
                <a:solidFill>
                  <a:srgbClr val="99CC00"/>
                </a:solidFill>
                <a:effectLst>
                  <a:outerShdw blurRad="38100" dist="38100" dir="2700000" algn="tl">
                    <a:srgbClr val="000000">
                      <a:alpha val="43137"/>
                    </a:srgbClr>
                  </a:outerShdw>
                </a:effectLst>
                <a:latin typeface="Arial" charset="0"/>
                <a:ea typeface="ＭＳ Ｐゴシック" pitchFamily="1" charset="-128"/>
                <a:cs typeface="+mn-cs"/>
                <a:sym typeface="Wingdings 3" pitchFamily="18" charset="2"/>
              </a:defRPr>
            </a:lvl4pPr>
            <a:lvl5pPr marL="1828800" algn="ctr" rtl="0" fontAlgn="base">
              <a:spcBef>
                <a:spcPct val="20000"/>
              </a:spcBef>
              <a:spcAft>
                <a:spcPct val="0"/>
              </a:spcAft>
              <a:buClr>
                <a:schemeClr val="bg2"/>
              </a:buClr>
              <a:buSzPct val="75000"/>
              <a:buFont typeface="Wingdings" pitchFamily="2" charset="2"/>
              <a:defRPr sz="2600" b="1" kern="1200">
                <a:solidFill>
                  <a:srgbClr val="99CC00"/>
                </a:solidFill>
                <a:effectLst>
                  <a:outerShdw blurRad="38100" dist="38100" dir="2700000" algn="tl">
                    <a:srgbClr val="000000">
                      <a:alpha val="43137"/>
                    </a:srgbClr>
                  </a:outerShdw>
                </a:effectLst>
                <a:latin typeface="Arial" charset="0"/>
                <a:ea typeface="ＭＳ Ｐゴシック" pitchFamily="1" charset="-128"/>
                <a:cs typeface="+mn-cs"/>
                <a:sym typeface="Wingdings 3" pitchFamily="18" charset="2"/>
              </a:defRPr>
            </a:lvl5pPr>
            <a:lvl6pPr marL="2286000" algn="l" defTabSz="914400" rtl="0" eaLnBrk="1" latinLnBrk="0" hangingPunct="1">
              <a:defRPr sz="2600" b="1" kern="1200">
                <a:solidFill>
                  <a:srgbClr val="99CC00"/>
                </a:solidFill>
                <a:effectLst>
                  <a:outerShdw blurRad="38100" dist="38100" dir="2700000" algn="tl">
                    <a:srgbClr val="000000">
                      <a:alpha val="43137"/>
                    </a:srgbClr>
                  </a:outerShdw>
                </a:effectLst>
                <a:latin typeface="Arial" charset="0"/>
                <a:ea typeface="ＭＳ Ｐゴシック" pitchFamily="1" charset="-128"/>
                <a:cs typeface="+mn-cs"/>
                <a:sym typeface="Wingdings 3" pitchFamily="18" charset="2"/>
              </a:defRPr>
            </a:lvl6pPr>
            <a:lvl7pPr marL="2743200" algn="l" defTabSz="914400" rtl="0" eaLnBrk="1" latinLnBrk="0" hangingPunct="1">
              <a:defRPr sz="2600" b="1" kern="1200">
                <a:solidFill>
                  <a:srgbClr val="99CC00"/>
                </a:solidFill>
                <a:effectLst>
                  <a:outerShdw blurRad="38100" dist="38100" dir="2700000" algn="tl">
                    <a:srgbClr val="000000">
                      <a:alpha val="43137"/>
                    </a:srgbClr>
                  </a:outerShdw>
                </a:effectLst>
                <a:latin typeface="Arial" charset="0"/>
                <a:ea typeface="ＭＳ Ｐゴシック" pitchFamily="1" charset="-128"/>
                <a:cs typeface="+mn-cs"/>
                <a:sym typeface="Wingdings 3" pitchFamily="18" charset="2"/>
              </a:defRPr>
            </a:lvl7pPr>
            <a:lvl8pPr marL="3200400" algn="l" defTabSz="914400" rtl="0" eaLnBrk="1" latinLnBrk="0" hangingPunct="1">
              <a:defRPr sz="2600" b="1" kern="1200">
                <a:solidFill>
                  <a:srgbClr val="99CC00"/>
                </a:solidFill>
                <a:effectLst>
                  <a:outerShdw blurRad="38100" dist="38100" dir="2700000" algn="tl">
                    <a:srgbClr val="000000">
                      <a:alpha val="43137"/>
                    </a:srgbClr>
                  </a:outerShdw>
                </a:effectLst>
                <a:latin typeface="Arial" charset="0"/>
                <a:ea typeface="ＭＳ Ｐゴシック" pitchFamily="1" charset="-128"/>
                <a:cs typeface="+mn-cs"/>
                <a:sym typeface="Wingdings 3" pitchFamily="18" charset="2"/>
              </a:defRPr>
            </a:lvl8pPr>
            <a:lvl9pPr marL="3657600" algn="l" defTabSz="914400" rtl="0" eaLnBrk="1" latinLnBrk="0" hangingPunct="1">
              <a:defRPr sz="2600" b="1" kern="1200">
                <a:solidFill>
                  <a:srgbClr val="99CC00"/>
                </a:solidFill>
                <a:effectLst>
                  <a:outerShdw blurRad="38100" dist="38100" dir="2700000" algn="tl">
                    <a:srgbClr val="000000">
                      <a:alpha val="43137"/>
                    </a:srgbClr>
                  </a:outerShdw>
                </a:effectLst>
                <a:latin typeface="Arial" charset="0"/>
                <a:ea typeface="ＭＳ Ｐゴシック" pitchFamily="1" charset="-128"/>
                <a:cs typeface="+mn-cs"/>
                <a:sym typeface="Wingdings 3" pitchFamily="18" charset="2"/>
              </a:defRPr>
            </a:lvl9pPr>
          </a:lstStyle>
          <a:p>
            <a:endParaRPr lang="es-ES"/>
          </a:p>
        </p:txBody>
      </p:sp>
      <p:sp>
        <p:nvSpPr>
          <p:cNvPr id="13" name="Line 14"/>
          <p:cNvSpPr>
            <a:spLocks noChangeShapeType="1"/>
          </p:cNvSpPr>
          <p:nvPr/>
        </p:nvSpPr>
        <p:spPr bwMode="auto">
          <a:xfrm flipV="1">
            <a:off x="4027487" y="4500562"/>
            <a:ext cx="503238" cy="504825"/>
          </a:xfrm>
          <a:prstGeom prst="line">
            <a:avLst/>
          </a:prstGeom>
          <a:noFill/>
          <a:ln w="57150">
            <a:solidFill>
              <a:schemeClr val="tx1"/>
            </a:solidFill>
            <a:round/>
            <a:headEnd/>
            <a:tailEnd/>
          </a:ln>
        </p:spPr>
        <p:txBody>
          <a:bodyPr/>
          <a:lstStyle>
            <a:defPPr>
              <a:defRPr lang="es-ES"/>
            </a:defPPr>
            <a:lvl1pPr algn="ctr" rtl="0" fontAlgn="base">
              <a:spcBef>
                <a:spcPct val="20000"/>
              </a:spcBef>
              <a:spcAft>
                <a:spcPct val="0"/>
              </a:spcAft>
              <a:buClr>
                <a:schemeClr val="bg2"/>
              </a:buClr>
              <a:buSzPct val="75000"/>
              <a:buFont typeface="Wingdings" pitchFamily="2" charset="2"/>
              <a:defRPr sz="2600" b="1" kern="1200">
                <a:solidFill>
                  <a:srgbClr val="99CC00"/>
                </a:solidFill>
                <a:effectLst>
                  <a:outerShdw blurRad="38100" dist="38100" dir="2700000" algn="tl">
                    <a:srgbClr val="000000">
                      <a:alpha val="43137"/>
                    </a:srgbClr>
                  </a:outerShdw>
                </a:effectLst>
                <a:latin typeface="Arial" charset="0"/>
                <a:ea typeface="ＭＳ Ｐゴシック" pitchFamily="1" charset="-128"/>
                <a:cs typeface="+mn-cs"/>
                <a:sym typeface="Wingdings 3" pitchFamily="18" charset="2"/>
              </a:defRPr>
            </a:lvl1pPr>
            <a:lvl2pPr marL="457200" algn="ctr" rtl="0" fontAlgn="base">
              <a:spcBef>
                <a:spcPct val="20000"/>
              </a:spcBef>
              <a:spcAft>
                <a:spcPct val="0"/>
              </a:spcAft>
              <a:buClr>
                <a:schemeClr val="bg2"/>
              </a:buClr>
              <a:buSzPct val="75000"/>
              <a:buFont typeface="Wingdings" pitchFamily="2" charset="2"/>
              <a:defRPr sz="2600" b="1" kern="1200">
                <a:solidFill>
                  <a:srgbClr val="99CC00"/>
                </a:solidFill>
                <a:effectLst>
                  <a:outerShdw blurRad="38100" dist="38100" dir="2700000" algn="tl">
                    <a:srgbClr val="000000">
                      <a:alpha val="43137"/>
                    </a:srgbClr>
                  </a:outerShdw>
                </a:effectLst>
                <a:latin typeface="Arial" charset="0"/>
                <a:ea typeface="ＭＳ Ｐゴシック" pitchFamily="1" charset="-128"/>
                <a:cs typeface="+mn-cs"/>
                <a:sym typeface="Wingdings 3" pitchFamily="18" charset="2"/>
              </a:defRPr>
            </a:lvl2pPr>
            <a:lvl3pPr marL="914400" algn="ctr" rtl="0" fontAlgn="base">
              <a:spcBef>
                <a:spcPct val="20000"/>
              </a:spcBef>
              <a:spcAft>
                <a:spcPct val="0"/>
              </a:spcAft>
              <a:buClr>
                <a:schemeClr val="bg2"/>
              </a:buClr>
              <a:buSzPct val="75000"/>
              <a:buFont typeface="Wingdings" pitchFamily="2" charset="2"/>
              <a:defRPr sz="2600" b="1" kern="1200">
                <a:solidFill>
                  <a:srgbClr val="99CC00"/>
                </a:solidFill>
                <a:effectLst>
                  <a:outerShdw blurRad="38100" dist="38100" dir="2700000" algn="tl">
                    <a:srgbClr val="000000">
                      <a:alpha val="43137"/>
                    </a:srgbClr>
                  </a:outerShdw>
                </a:effectLst>
                <a:latin typeface="Arial" charset="0"/>
                <a:ea typeface="ＭＳ Ｐゴシック" pitchFamily="1" charset="-128"/>
                <a:cs typeface="+mn-cs"/>
                <a:sym typeface="Wingdings 3" pitchFamily="18" charset="2"/>
              </a:defRPr>
            </a:lvl3pPr>
            <a:lvl4pPr marL="1371600" algn="ctr" rtl="0" fontAlgn="base">
              <a:spcBef>
                <a:spcPct val="20000"/>
              </a:spcBef>
              <a:spcAft>
                <a:spcPct val="0"/>
              </a:spcAft>
              <a:buClr>
                <a:schemeClr val="bg2"/>
              </a:buClr>
              <a:buSzPct val="75000"/>
              <a:buFont typeface="Wingdings" pitchFamily="2" charset="2"/>
              <a:defRPr sz="2600" b="1" kern="1200">
                <a:solidFill>
                  <a:srgbClr val="99CC00"/>
                </a:solidFill>
                <a:effectLst>
                  <a:outerShdw blurRad="38100" dist="38100" dir="2700000" algn="tl">
                    <a:srgbClr val="000000">
                      <a:alpha val="43137"/>
                    </a:srgbClr>
                  </a:outerShdw>
                </a:effectLst>
                <a:latin typeface="Arial" charset="0"/>
                <a:ea typeface="ＭＳ Ｐゴシック" pitchFamily="1" charset="-128"/>
                <a:cs typeface="+mn-cs"/>
                <a:sym typeface="Wingdings 3" pitchFamily="18" charset="2"/>
              </a:defRPr>
            </a:lvl4pPr>
            <a:lvl5pPr marL="1828800" algn="ctr" rtl="0" fontAlgn="base">
              <a:spcBef>
                <a:spcPct val="20000"/>
              </a:spcBef>
              <a:spcAft>
                <a:spcPct val="0"/>
              </a:spcAft>
              <a:buClr>
                <a:schemeClr val="bg2"/>
              </a:buClr>
              <a:buSzPct val="75000"/>
              <a:buFont typeface="Wingdings" pitchFamily="2" charset="2"/>
              <a:defRPr sz="2600" b="1" kern="1200">
                <a:solidFill>
                  <a:srgbClr val="99CC00"/>
                </a:solidFill>
                <a:effectLst>
                  <a:outerShdw blurRad="38100" dist="38100" dir="2700000" algn="tl">
                    <a:srgbClr val="000000">
                      <a:alpha val="43137"/>
                    </a:srgbClr>
                  </a:outerShdw>
                </a:effectLst>
                <a:latin typeface="Arial" charset="0"/>
                <a:ea typeface="ＭＳ Ｐゴシック" pitchFamily="1" charset="-128"/>
                <a:cs typeface="+mn-cs"/>
                <a:sym typeface="Wingdings 3" pitchFamily="18" charset="2"/>
              </a:defRPr>
            </a:lvl5pPr>
            <a:lvl6pPr marL="2286000" algn="l" defTabSz="914400" rtl="0" eaLnBrk="1" latinLnBrk="0" hangingPunct="1">
              <a:defRPr sz="2600" b="1" kern="1200">
                <a:solidFill>
                  <a:srgbClr val="99CC00"/>
                </a:solidFill>
                <a:effectLst>
                  <a:outerShdw blurRad="38100" dist="38100" dir="2700000" algn="tl">
                    <a:srgbClr val="000000">
                      <a:alpha val="43137"/>
                    </a:srgbClr>
                  </a:outerShdw>
                </a:effectLst>
                <a:latin typeface="Arial" charset="0"/>
                <a:ea typeface="ＭＳ Ｐゴシック" pitchFamily="1" charset="-128"/>
                <a:cs typeface="+mn-cs"/>
                <a:sym typeface="Wingdings 3" pitchFamily="18" charset="2"/>
              </a:defRPr>
            </a:lvl6pPr>
            <a:lvl7pPr marL="2743200" algn="l" defTabSz="914400" rtl="0" eaLnBrk="1" latinLnBrk="0" hangingPunct="1">
              <a:defRPr sz="2600" b="1" kern="1200">
                <a:solidFill>
                  <a:srgbClr val="99CC00"/>
                </a:solidFill>
                <a:effectLst>
                  <a:outerShdw blurRad="38100" dist="38100" dir="2700000" algn="tl">
                    <a:srgbClr val="000000">
                      <a:alpha val="43137"/>
                    </a:srgbClr>
                  </a:outerShdw>
                </a:effectLst>
                <a:latin typeface="Arial" charset="0"/>
                <a:ea typeface="ＭＳ Ｐゴシック" pitchFamily="1" charset="-128"/>
                <a:cs typeface="+mn-cs"/>
                <a:sym typeface="Wingdings 3" pitchFamily="18" charset="2"/>
              </a:defRPr>
            </a:lvl7pPr>
            <a:lvl8pPr marL="3200400" algn="l" defTabSz="914400" rtl="0" eaLnBrk="1" latinLnBrk="0" hangingPunct="1">
              <a:defRPr sz="2600" b="1" kern="1200">
                <a:solidFill>
                  <a:srgbClr val="99CC00"/>
                </a:solidFill>
                <a:effectLst>
                  <a:outerShdw blurRad="38100" dist="38100" dir="2700000" algn="tl">
                    <a:srgbClr val="000000">
                      <a:alpha val="43137"/>
                    </a:srgbClr>
                  </a:outerShdw>
                </a:effectLst>
                <a:latin typeface="Arial" charset="0"/>
                <a:ea typeface="ＭＳ Ｐゴシック" pitchFamily="1" charset="-128"/>
                <a:cs typeface="+mn-cs"/>
                <a:sym typeface="Wingdings 3" pitchFamily="18" charset="2"/>
              </a:defRPr>
            </a:lvl8pPr>
            <a:lvl9pPr marL="3657600" algn="l" defTabSz="914400" rtl="0" eaLnBrk="1" latinLnBrk="0" hangingPunct="1">
              <a:defRPr sz="2600" b="1" kern="1200">
                <a:solidFill>
                  <a:srgbClr val="99CC00"/>
                </a:solidFill>
                <a:effectLst>
                  <a:outerShdw blurRad="38100" dist="38100" dir="2700000" algn="tl">
                    <a:srgbClr val="000000">
                      <a:alpha val="43137"/>
                    </a:srgbClr>
                  </a:outerShdw>
                </a:effectLst>
                <a:latin typeface="Arial" charset="0"/>
                <a:ea typeface="ＭＳ Ｐゴシック" pitchFamily="1" charset="-128"/>
                <a:cs typeface="+mn-cs"/>
                <a:sym typeface="Wingdings 3" pitchFamily="18" charset="2"/>
              </a:defRPr>
            </a:lvl9pPr>
          </a:lstStyle>
          <a:p>
            <a:endParaRPr lang="es-ES"/>
          </a:p>
        </p:txBody>
      </p:sp>
      <p:sp>
        <p:nvSpPr>
          <p:cNvPr id="14" name="Line 15"/>
          <p:cNvSpPr>
            <a:spLocks noChangeShapeType="1"/>
          </p:cNvSpPr>
          <p:nvPr/>
        </p:nvSpPr>
        <p:spPr bwMode="auto">
          <a:xfrm flipV="1">
            <a:off x="4027487" y="4429125"/>
            <a:ext cx="0" cy="576262"/>
          </a:xfrm>
          <a:prstGeom prst="line">
            <a:avLst/>
          </a:prstGeom>
          <a:noFill/>
          <a:ln w="57150">
            <a:solidFill>
              <a:schemeClr val="tx1"/>
            </a:solidFill>
            <a:round/>
            <a:headEnd/>
            <a:tailEnd/>
          </a:ln>
        </p:spPr>
        <p:txBody>
          <a:bodyPr/>
          <a:lstStyle>
            <a:defPPr>
              <a:defRPr lang="es-ES"/>
            </a:defPPr>
            <a:lvl1pPr algn="ctr" rtl="0" fontAlgn="base">
              <a:spcBef>
                <a:spcPct val="20000"/>
              </a:spcBef>
              <a:spcAft>
                <a:spcPct val="0"/>
              </a:spcAft>
              <a:buClr>
                <a:schemeClr val="bg2"/>
              </a:buClr>
              <a:buSzPct val="75000"/>
              <a:buFont typeface="Wingdings" pitchFamily="2" charset="2"/>
              <a:defRPr sz="2600" b="1" kern="1200">
                <a:solidFill>
                  <a:srgbClr val="99CC00"/>
                </a:solidFill>
                <a:effectLst>
                  <a:outerShdw blurRad="38100" dist="38100" dir="2700000" algn="tl">
                    <a:srgbClr val="000000">
                      <a:alpha val="43137"/>
                    </a:srgbClr>
                  </a:outerShdw>
                </a:effectLst>
                <a:latin typeface="Arial" charset="0"/>
                <a:ea typeface="ＭＳ Ｐゴシック" pitchFamily="1" charset="-128"/>
                <a:cs typeface="+mn-cs"/>
                <a:sym typeface="Wingdings 3" pitchFamily="18" charset="2"/>
              </a:defRPr>
            </a:lvl1pPr>
            <a:lvl2pPr marL="457200" algn="ctr" rtl="0" fontAlgn="base">
              <a:spcBef>
                <a:spcPct val="20000"/>
              </a:spcBef>
              <a:spcAft>
                <a:spcPct val="0"/>
              </a:spcAft>
              <a:buClr>
                <a:schemeClr val="bg2"/>
              </a:buClr>
              <a:buSzPct val="75000"/>
              <a:buFont typeface="Wingdings" pitchFamily="2" charset="2"/>
              <a:defRPr sz="2600" b="1" kern="1200">
                <a:solidFill>
                  <a:srgbClr val="99CC00"/>
                </a:solidFill>
                <a:effectLst>
                  <a:outerShdw blurRad="38100" dist="38100" dir="2700000" algn="tl">
                    <a:srgbClr val="000000">
                      <a:alpha val="43137"/>
                    </a:srgbClr>
                  </a:outerShdw>
                </a:effectLst>
                <a:latin typeface="Arial" charset="0"/>
                <a:ea typeface="ＭＳ Ｐゴシック" pitchFamily="1" charset="-128"/>
                <a:cs typeface="+mn-cs"/>
                <a:sym typeface="Wingdings 3" pitchFamily="18" charset="2"/>
              </a:defRPr>
            </a:lvl2pPr>
            <a:lvl3pPr marL="914400" algn="ctr" rtl="0" fontAlgn="base">
              <a:spcBef>
                <a:spcPct val="20000"/>
              </a:spcBef>
              <a:spcAft>
                <a:spcPct val="0"/>
              </a:spcAft>
              <a:buClr>
                <a:schemeClr val="bg2"/>
              </a:buClr>
              <a:buSzPct val="75000"/>
              <a:buFont typeface="Wingdings" pitchFamily="2" charset="2"/>
              <a:defRPr sz="2600" b="1" kern="1200">
                <a:solidFill>
                  <a:srgbClr val="99CC00"/>
                </a:solidFill>
                <a:effectLst>
                  <a:outerShdw blurRad="38100" dist="38100" dir="2700000" algn="tl">
                    <a:srgbClr val="000000">
                      <a:alpha val="43137"/>
                    </a:srgbClr>
                  </a:outerShdw>
                </a:effectLst>
                <a:latin typeface="Arial" charset="0"/>
                <a:ea typeface="ＭＳ Ｐゴシック" pitchFamily="1" charset="-128"/>
                <a:cs typeface="+mn-cs"/>
                <a:sym typeface="Wingdings 3" pitchFamily="18" charset="2"/>
              </a:defRPr>
            </a:lvl3pPr>
            <a:lvl4pPr marL="1371600" algn="ctr" rtl="0" fontAlgn="base">
              <a:spcBef>
                <a:spcPct val="20000"/>
              </a:spcBef>
              <a:spcAft>
                <a:spcPct val="0"/>
              </a:spcAft>
              <a:buClr>
                <a:schemeClr val="bg2"/>
              </a:buClr>
              <a:buSzPct val="75000"/>
              <a:buFont typeface="Wingdings" pitchFamily="2" charset="2"/>
              <a:defRPr sz="2600" b="1" kern="1200">
                <a:solidFill>
                  <a:srgbClr val="99CC00"/>
                </a:solidFill>
                <a:effectLst>
                  <a:outerShdw blurRad="38100" dist="38100" dir="2700000" algn="tl">
                    <a:srgbClr val="000000">
                      <a:alpha val="43137"/>
                    </a:srgbClr>
                  </a:outerShdw>
                </a:effectLst>
                <a:latin typeface="Arial" charset="0"/>
                <a:ea typeface="ＭＳ Ｐゴシック" pitchFamily="1" charset="-128"/>
                <a:cs typeface="+mn-cs"/>
                <a:sym typeface="Wingdings 3" pitchFamily="18" charset="2"/>
              </a:defRPr>
            </a:lvl4pPr>
            <a:lvl5pPr marL="1828800" algn="ctr" rtl="0" fontAlgn="base">
              <a:spcBef>
                <a:spcPct val="20000"/>
              </a:spcBef>
              <a:spcAft>
                <a:spcPct val="0"/>
              </a:spcAft>
              <a:buClr>
                <a:schemeClr val="bg2"/>
              </a:buClr>
              <a:buSzPct val="75000"/>
              <a:buFont typeface="Wingdings" pitchFamily="2" charset="2"/>
              <a:defRPr sz="2600" b="1" kern="1200">
                <a:solidFill>
                  <a:srgbClr val="99CC00"/>
                </a:solidFill>
                <a:effectLst>
                  <a:outerShdw blurRad="38100" dist="38100" dir="2700000" algn="tl">
                    <a:srgbClr val="000000">
                      <a:alpha val="43137"/>
                    </a:srgbClr>
                  </a:outerShdw>
                </a:effectLst>
                <a:latin typeface="Arial" charset="0"/>
                <a:ea typeface="ＭＳ Ｐゴシック" pitchFamily="1" charset="-128"/>
                <a:cs typeface="+mn-cs"/>
                <a:sym typeface="Wingdings 3" pitchFamily="18" charset="2"/>
              </a:defRPr>
            </a:lvl5pPr>
            <a:lvl6pPr marL="2286000" algn="l" defTabSz="914400" rtl="0" eaLnBrk="1" latinLnBrk="0" hangingPunct="1">
              <a:defRPr sz="2600" b="1" kern="1200">
                <a:solidFill>
                  <a:srgbClr val="99CC00"/>
                </a:solidFill>
                <a:effectLst>
                  <a:outerShdw blurRad="38100" dist="38100" dir="2700000" algn="tl">
                    <a:srgbClr val="000000">
                      <a:alpha val="43137"/>
                    </a:srgbClr>
                  </a:outerShdw>
                </a:effectLst>
                <a:latin typeface="Arial" charset="0"/>
                <a:ea typeface="ＭＳ Ｐゴシック" pitchFamily="1" charset="-128"/>
                <a:cs typeface="+mn-cs"/>
                <a:sym typeface="Wingdings 3" pitchFamily="18" charset="2"/>
              </a:defRPr>
            </a:lvl6pPr>
            <a:lvl7pPr marL="2743200" algn="l" defTabSz="914400" rtl="0" eaLnBrk="1" latinLnBrk="0" hangingPunct="1">
              <a:defRPr sz="2600" b="1" kern="1200">
                <a:solidFill>
                  <a:srgbClr val="99CC00"/>
                </a:solidFill>
                <a:effectLst>
                  <a:outerShdw blurRad="38100" dist="38100" dir="2700000" algn="tl">
                    <a:srgbClr val="000000">
                      <a:alpha val="43137"/>
                    </a:srgbClr>
                  </a:outerShdw>
                </a:effectLst>
                <a:latin typeface="Arial" charset="0"/>
                <a:ea typeface="ＭＳ Ｐゴシック" pitchFamily="1" charset="-128"/>
                <a:cs typeface="+mn-cs"/>
                <a:sym typeface="Wingdings 3" pitchFamily="18" charset="2"/>
              </a:defRPr>
            </a:lvl7pPr>
            <a:lvl8pPr marL="3200400" algn="l" defTabSz="914400" rtl="0" eaLnBrk="1" latinLnBrk="0" hangingPunct="1">
              <a:defRPr sz="2600" b="1" kern="1200">
                <a:solidFill>
                  <a:srgbClr val="99CC00"/>
                </a:solidFill>
                <a:effectLst>
                  <a:outerShdw blurRad="38100" dist="38100" dir="2700000" algn="tl">
                    <a:srgbClr val="000000">
                      <a:alpha val="43137"/>
                    </a:srgbClr>
                  </a:outerShdw>
                </a:effectLst>
                <a:latin typeface="Arial" charset="0"/>
                <a:ea typeface="ＭＳ Ｐゴシック" pitchFamily="1" charset="-128"/>
                <a:cs typeface="+mn-cs"/>
                <a:sym typeface="Wingdings 3" pitchFamily="18" charset="2"/>
              </a:defRPr>
            </a:lvl8pPr>
            <a:lvl9pPr marL="3657600" algn="l" defTabSz="914400" rtl="0" eaLnBrk="1" latinLnBrk="0" hangingPunct="1">
              <a:defRPr sz="2600" b="1" kern="1200">
                <a:solidFill>
                  <a:srgbClr val="99CC00"/>
                </a:solidFill>
                <a:effectLst>
                  <a:outerShdw blurRad="38100" dist="38100" dir="2700000" algn="tl">
                    <a:srgbClr val="000000">
                      <a:alpha val="43137"/>
                    </a:srgbClr>
                  </a:outerShdw>
                </a:effectLst>
                <a:latin typeface="Arial" charset="0"/>
                <a:ea typeface="ＭＳ Ｐゴシック" pitchFamily="1" charset="-128"/>
                <a:cs typeface="+mn-cs"/>
                <a:sym typeface="Wingdings 3" pitchFamily="18" charset="2"/>
              </a:defRPr>
            </a:lvl9pPr>
          </a:lstStyle>
          <a:p>
            <a:endParaRPr lang="es-ES"/>
          </a:p>
        </p:txBody>
      </p:sp>
      <p:sp>
        <p:nvSpPr>
          <p:cNvPr id="15" name="Freeform 14"/>
          <p:cNvSpPr>
            <a:spLocks/>
          </p:cNvSpPr>
          <p:nvPr/>
        </p:nvSpPr>
        <p:spPr bwMode="auto">
          <a:xfrm>
            <a:off x="1938337" y="1828800"/>
            <a:ext cx="42863" cy="1150937"/>
          </a:xfrm>
          <a:custGeom>
            <a:avLst/>
            <a:gdLst>
              <a:gd name="T0" fmla="*/ 0 w 46"/>
              <a:gd name="T1" fmla="*/ 2147483647 h 725"/>
              <a:gd name="T2" fmla="*/ 2147483647 w 46"/>
              <a:gd name="T3" fmla="*/ 0 h 725"/>
              <a:gd name="T4" fmla="*/ 2147483647 w 46"/>
              <a:gd name="T5" fmla="*/ 2147483647 h 725"/>
              <a:gd name="T6" fmla="*/ 0 60000 65536"/>
              <a:gd name="T7" fmla="*/ 0 60000 65536"/>
              <a:gd name="T8" fmla="*/ 0 60000 65536"/>
              <a:gd name="T9" fmla="*/ 0 w 46"/>
              <a:gd name="T10" fmla="*/ 0 h 725"/>
              <a:gd name="T11" fmla="*/ 46 w 46"/>
              <a:gd name="T12" fmla="*/ 725 h 725"/>
            </a:gdLst>
            <a:ahLst/>
            <a:cxnLst>
              <a:cxn ang="T6">
                <a:pos x="T0" y="T1"/>
              </a:cxn>
              <a:cxn ang="T7">
                <a:pos x="T2" y="T3"/>
              </a:cxn>
              <a:cxn ang="T8">
                <a:pos x="T4" y="T5"/>
              </a:cxn>
            </a:cxnLst>
            <a:rect l="T9" t="T10" r="T11" b="T12"/>
            <a:pathLst>
              <a:path w="46" h="725">
                <a:moveTo>
                  <a:pt x="0" y="725"/>
                </a:moveTo>
                <a:lnTo>
                  <a:pt x="46" y="0"/>
                </a:lnTo>
                <a:lnTo>
                  <a:pt x="46" y="725"/>
                </a:lnTo>
              </a:path>
            </a:pathLst>
          </a:custGeom>
          <a:noFill/>
          <a:ln w="28575">
            <a:solidFill>
              <a:srgbClr val="CC3300"/>
            </a:solidFill>
            <a:round/>
            <a:headEnd/>
            <a:tailEnd/>
          </a:ln>
        </p:spPr>
        <p:txBody>
          <a:bodyPr/>
          <a:lstStyle>
            <a:defPPr>
              <a:defRPr lang="es-ES"/>
            </a:defPPr>
            <a:lvl1pPr algn="ctr" rtl="0" fontAlgn="base">
              <a:spcBef>
                <a:spcPct val="20000"/>
              </a:spcBef>
              <a:spcAft>
                <a:spcPct val="0"/>
              </a:spcAft>
              <a:buClr>
                <a:schemeClr val="bg2"/>
              </a:buClr>
              <a:buSzPct val="75000"/>
              <a:buFont typeface="Wingdings" pitchFamily="2" charset="2"/>
              <a:defRPr sz="2600" b="1" kern="1200">
                <a:solidFill>
                  <a:srgbClr val="99CC00"/>
                </a:solidFill>
                <a:effectLst>
                  <a:outerShdw blurRad="38100" dist="38100" dir="2700000" algn="tl">
                    <a:srgbClr val="000000">
                      <a:alpha val="43137"/>
                    </a:srgbClr>
                  </a:outerShdw>
                </a:effectLst>
                <a:latin typeface="Arial" charset="0"/>
                <a:ea typeface="ＭＳ Ｐゴシック" pitchFamily="1" charset="-128"/>
                <a:cs typeface="+mn-cs"/>
                <a:sym typeface="Wingdings 3" pitchFamily="18" charset="2"/>
              </a:defRPr>
            </a:lvl1pPr>
            <a:lvl2pPr marL="457200" algn="ctr" rtl="0" fontAlgn="base">
              <a:spcBef>
                <a:spcPct val="20000"/>
              </a:spcBef>
              <a:spcAft>
                <a:spcPct val="0"/>
              </a:spcAft>
              <a:buClr>
                <a:schemeClr val="bg2"/>
              </a:buClr>
              <a:buSzPct val="75000"/>
              <a:buFont typeface="Wingdings" pitchFamily="2" charset="2"/>
              <a:defRPr sz="2600" b="1" kern="1200">
                <a:solidFill>
                  <a:srgbClr val="99CC00"/>
                </a:solidFill>
                <a:effectLst>
                  <a:outerShdw blurRad="38100" dist="38100" dir="2700000" algn="tl">
                    <a:srgbClr val="000000">
                      <a:alpha val="43137"/>
                    </a:srgbClr>
                  </a:outerShdw>
                </a:effectLst>
                <a:latin typeface="Arial" charset="0"/>
                <a:ea typeface="ＭＳ Ｐゴシック" pitchFamily="1" charset="-128"/>
                <a:cs typeface="+mn-cs"/>
                <a:sym typeface="Wingdings 3" pitchFamily="18" charset="2"/>
              </a:defRPr>
            </a:lvl2pPr>
            <a:lvl3pPr marL="914400" algn="ctr" rtl="0" fontAlgn="base">
              <a:spcBef>
                <a:spcPct val="20000"/>
              </a:spcBef>
              <a:spcAft>
                <a:spcPct val="0"/>
              </a:spcAft>
              <a:buClr>
                <a:schemeClr val="bg2"/>
              </a:buClr>
              <a:buSzPct val="75000"/>
              <a:buFont typeface="Wingdings" pitchFamily="2" charset="2"/>
              <a:defRPr sz="2600" b="1" kern="1200">
                <a:solidFill>
                  <a:srgbClr val="99CC00"/>
                </a:solidFill>
                <a:effectLst>
                  <a:outerShdw blurRad="38100" dist="38100" dir="2700000" algn="tl">
                    <a:srgbClr val="000000">
                      <a:alpha val="43137"/>
                    </a:srgbClr>
                  </a:outerShdw>
                </a:effectLst>
                <a:latin typeface="Arial" charset="0"/>
                <a:ea typeface="ＭＳ Ｐゴシック" pitchFamily="1" charset="-128"/>
                <a:cs typeface="+mn-cs"/>
                <a:sym typeface="Wingdings 3" pitchFamily="18" charset="2"/>
              </a:defRPr>
            </a:lvl3pPr>
            <a:lvl4pPr marL="1371600" algn="ctr" rtl="0" fontAlgn="base">
              <a:spcBef>
                <a:spcPct val="20000"/>
              </a:spcBef>
              <a:spcAft>
                <a:spcPct val="0"/>
              </a:spcAft>
              <a:buClr>
                <a:schemeClr val="bg2"/>
              </a:buClr>
              <a:buSzPct val="75000"/>
              <a:buFont typeface="Wingdings" pitchFamily="2" charset="2"/>
              <a:defRPr sz="2600" b="1" kern="1200">
                <a:solidFill>
                  <a:srgbClr val="99CC00"/>
                </a:solidFill>
                <a:effectLst>
                  <a:outerShdw blurRad="38100" dist="38100" dir="2700000" algn="tl">
                    <a:srgbClr val="000000">
                      <a:alpha val="43137"/>
                    </a:srgbClr>
                  </a:outerShdw>
                </a:effectLst>
                <a:latin typeface="Arial" charset="0"/>
                <a:ea typeface="ＭＳ Ｐゴシック" pitchFamily="1" charset="-128"/>
                <a:cs typeface="+mn-cs"/>
                <a:sym typeface="Wingdings 3" pitchFamily="18" charset="2"/>
              </a:defRPr>
            </a:lvl4pPr>
            <a:lvl5pPr marL="1828800" algn="ctr" rtl="0" fontAlgn="base">
              <a:spcBef>
                <a:spcPct val="20000"/>
              </a:spcBef>
              <a:spcAft>
                <a:spcPct val="0"/>
              </a:spcAft>
              <a:buClr>
                <a:schemeClr val="bg2"/>
              </a:buClr>
              <a:buSzPct val="75000"/>
              <a:buFont typeface="Wingdings" pitchFamily="2" charset="2"/>
              <a:defRPr sz="2600" b="1" kern="1200">
                <a:solidFill>
                  <a:srgbClr val="99CC00"/>
                </a:solidFill>
                <a:effectLst>
                  <a:outerShdw blurRad="38100" dist="38100" dir="2700000" algn="tl">
                    <a:srgbClr val="000000">
                      <a:alpha val="43137"/>
                    </a:srgbClr>
                  </a:outerShdw>
                </a:effectLst>
                <a:latin typeface="Arial" charset="0"/>
                <a:ea typeface="ＭＳ Ｐゴシック" pitchFamily="1" charset="-128"/>
                <a:cs typeface="+mn-cs"/>
                <a:sym typeface="Wingdings 3" pitchFamily="18" charset="2"/>
              </a:defRPr>
            </a:lvl5pPr>
            <a:lvl6pPr marL="2286000" algn="l" defTabSz="914400" rtl="0" eaLnBrk="1" latinLnBrk="0" hangingPunct="1">
              <a:defRPr sz="2600" b="1" kern="1200">
                <a:solidFill>
                  <a:srgbClr val="99CC00"/>
                </a:solidFill>
                <a:effectLst>
                  <a:outerShdw blurRad="38100" dist="38100" dir="2700000" algn="tl">
                    <a:srgbClr val="000000">
                      <a:alpha val="43137"/>
                    </a:srgbClr>
                  </a:outerShdw>
                </a:effectLst>
                <a:latin typeface="Arial" charset="0"/>
                <a:ea typeface="ＭＳ Ｐゴシック" pitchFamily="1" charset="-128"/>
                <a:cs typeface="+mn-cs"/>
                <a:sym typeface="Wingdings 3" pitchFamily="18" charset="2"/>
              </a:defRPr>
            </a:lvl6pPr>
            <a:lvl7pPr marL="2743200" algn="l" defTabSz="914400" rtl="0" eaLnBrk="1" latinLnBrk="0" hangingPunct="1">
              <a:defRPr sz="2600" b="1" kern="1200">
                <a:solidFill>
                  <a:srgbClr val="99CC00"/>
                </a:solidFill>
                <a:effectLst>
                  <a:outerShdw blurRad="38100" dist="38100" dir="2700000" algn="tl">
                    <a:srgbClr val="000000">
                      <a:alpha val="43137"/>
                    </a:srgbClr>
                  </a:outerShdw>
                </a:effectLst>
                <a:latin typeface="Arial" charset="0"/>
                <a:ea typeface="ＭＳ Ｐゴシック" pitchFamily="1" charset="-128"/>
                <a:cs typeface="+mn-cs"/>
                <a:sym typeface="Wingdings 3" pitchFamily="18" charset="2"/>
              </a:defRPr>
            </a:lvl7pPr>
            <a:lvl8pPr marL="3200400" algn="l" defTabSz="914400" rtl="0" eaLnBrk="1" latinLnBrk="0" hangingPunct="1">
              <a:defRPr sz="2600" b="1" kern="1200">
                <a:solidFill>
                  <a:srgbClr val="99CC00"/>
                </a:solidFill>
                <a:effectLst>
                  <a:outerShdw blurRad="38100" dist="38100" dir="2700000" algn="tl">
                    <a:srgbClr val="000000">
                      <a:alpha val="43137"/>
                    </a:srgbClr>
                  </a:outerShdw>
                </a:effectLst>
                <a:latin typeface="Arial" charset="0"/>
                <a:ea typeface="ＭＳ Ｐゴシック" pitchFamily="1" charset="-128"/>
                <a:cs typeface="+mn-cs"/>
                <a:sym typeface="Wingdings 3" pitchFamily="18" charset="2"/>
              </a:defRPr>
            </a:lvl8pPr>
            <a:lvl9pPr marL="3657600" algn="l" defTabSz="914400" rtl="0" eaLnBrk="1" latinLnBrk="0" hangingPunct="1">
              <a:defRPr sz="2600" b="1" kern="1200">
                <a:solidFill>
                  <a:srgbClr val="99CC00"/>
                </a:solidFill>
                <a:effectLst>
                  <a:outerShdw blurRad="38100" dist="38100" dir="2700000" algn="tl">
                    <a:srgbClr val="000000">
                      <a:alpha val="43137"/>
                    </a:srgbClr>
                  </a:outerShdw>
                </a:effectLst>
                <a:latin typeface="Arial" charset="0"/>
                <a:ea typeface="ＭＳ Ｐゴシック" pitchFamily="1" charset="-128"/>
                <a:cs typeface="+mn-cs"/>
                <a:sym typeface="Wingdings 3" pitchFamily="18" charset="2"/>
              </a:defRPr>
            </a:lvl9pPr>
          </a:lstStyle>
          <a:p>
            <a:pPr algn="l"/>
            <a:endParaRPr lang="es-ES"/>
          </a:p>
        </p:txBody>
      </p:sp>
      <p:sp>
        <p:nvSpPr>
          <p:cNvPr id="16" name="Freeform 15"/>
          <p:cNvSpPr>
            <a:spLocks/>
          </p:cNvSpPr>
          <p:nvPr/>
        </p:nvSpPr>
        <p:spPr bwMode="auto">
          <a:xfrm>
            <a:off x="3954462" y="2692400"/>
            <a:ext cx="71438" cy="285750"/>
          </a:xfrm>
          <a:custGeom>
            <a:avLst/>
            <a:gdLst>
              <a:gd name="T0" fmla="*/ 0 w 46"/>
              <a:gd name="T1" fmla="*/ 2147483647 h 725"/>
              <a:gd name="T2" fmla="*/ 2147483647 w 46"/>
              <a:gd name="T3" fmla="*/ 0 h 725"/>
              <a:gd name="T4" fmla="*/ 2147483647 w 46"/>
              <a:gd name="T5" fmla="*/ 2147483647 h 725"/>
              <a:gd name="T6" fmla="*/ 0 60000 65536"/>
              <a:gd name="T7" fmla="*/ 0 60000 65536"/>
              <a:gd name="T8" fmla="*/ 0 60000 65536"/>
              <a:gd name="T9" fmla="*/ 0 w 46"/>
              <a:gd name="T10" fmla="*/ 0 h 725"/>
              <a:gd name="T11" fmla="*/ 46 w 46"/>
              <a:gd name="T12" fmla="*/ 725 h 725"/>
            </a:gdLst>
            <a:ahLst/>
            <a:cxnLst>
              <a:cxn ang="T6">
                <a:pos x="T0" y="T1"/>
              </a:cxn>
              <a:cxn ang="T7">
                <a:pos x="T2" y="T3"/>
              </a:cxn>
              <a:cxn ang="T8">
                <a:pos x="T4" y="T5"/>
              </a:cxn>
            </a:cxnLst>
            <a:rect l="T9" t="T10" r="T11" b="T12"/>
            <a:pathLst>
              <a:path w="46" h="725">
                <a:moveTo>
                  <a:pt x="0" y="725"/>
                </a:moveTo>
                <a:lnTo>
                  <a:pt x="46" y="0"/>
                </a:lnTo>
                <a:lnTo>
                  <a:pt x="46" y="725"/>
                </a:lnTo>
              </a:path>
            </a:pathLst>
          </a:custGeom>
          <a:noFill/>
          <a:ln w="28575">
            <a:solidFill>
              <a:srgbClr val="CC3300"/>
            </a:solidFill>
            <a:round/>
            <a:headEnd/>
            <a:tailEnd/>
          </a:ln>
        </p:spPr>
        <p:txBody>
          <a:bodyPr/>
          <a:lstStyle>
            <a:defPPr>
              <a:defRPr lang="es-ES"/>
            </a:defPPr>
            <a:lvl1pPr algn="ctr" rtl="0" fontAlgn="base">
              <a:spcBef>
                <a:spcPct val="20000"/>
              </a:spcBef>
              <a:spcAft>
                <a:spcPct val="0"/>
              </a:spcAft>
              <a:buClr>
                <a:schemeClr val="bg2"/>
              </a:buClr>
              <a:buSzPct val="75000"/>
              <a:buFont typeface="Wingdings" pitchFamily="2" charset="2"/>
              <a:defRPr sz="2600" b="1" kern="1200">
                <a:solidFill>
                  <a:srgbClr val="99CC00"/>
                </a:solidFill>
                <a:effectLst>
                  <a:outerShdw blurRad="38100" dist="38100" dir="2700000" algn="tl">
                    <a:srgbClr val="000000">
                      <a:alpha val="43137"/>
                    </a:srgbClr>
                  </a:outerShdw>
                </a:effectLst>
                <a:latin typeface="Arial" charset="0"/>
                <a:ea typeface="ＭＳ Ｐゴシック" pitchFamily="1" charset="-128"/>
                <a:cs typeface="+mn-cs"/>
                <a:sym typeface="Wingdings 3" pitchFamily="18" charset="2"/>
              </a:defRPr>
            </a:lvl1pPr>
            <a:lvl2pPr marL="457200" algn="ctr" rtl="0" fontAlgn="base">
              <a:spcBef>
                <a:spcPct val="20000"/>
              </a:spcBef>
              <a:spcAft>
                <a:spcPct val="0"/>
              </a:spcAft>
              <a:buClr>
                <a:schemeClr val="bg2"/>
              </a:buClr>
              <a:buSzPct val="75000"/>
              <a:buFont typeface="Wingdings" pitchFamily="2" charset="2"/>
              <a:defRPr sz="2600" b="1" kern="1200">
                <a:solidFill>
                  <a:srgbClr val="99CC00"/>
                </a:solidFill>
                <a:effectLst>
                  <a:outerShdw blurRad="38100" dist="38100" dir="2700000" algn="tl">
                    <a:srgbClr val="000000">
                      <a:alpha val="43137"/>
                    </a:srgbClr>
                  </a:outerShdw>
                </a:effectLst>
                <a:latin typeface="Arial" charset="0"/>
                <a:ea typeface="ＭＳ Ｐゴシック" pitchFamily="1" charset="-128"/>
                <a:cs typeface="+mn-cs"/>
                <a:sym typeface="Wingdings 3" pitchFamily="18" charset="2"/>
              </a:defRPr>
            </a:lvl2pPr>
            <a:lvl3pPr marL="914400" algn="ctr" rtl="0" fontAlgn="base">
              <a:spcBef>
                <a:spcPct val="20000"/>
              </a:spcBef>
              <a:spcAft>
                <a:spcPct val="0"/>
              </a:spcAft>
              <a:buClr>
                <a:schemeClr val="bg2"/>
              </a:buClr>
              <a:buSzPct val="75000"/>
              <a:buFont typeface="Wingdings" pitchFamily="2" charset="2"/>
              <a:defRPr sz="2600" b="1" kern="1200">
                <a:solidFill>
                  <a:srgbClr val="99CC00"/>
                </a:solidFill>
                <a:effectLst>
                  <a:outerShdw blurRad="38100" dist="38100" dir="2700000" algn="tl">
                    <a:srgbClr val="000000">
                      <a:alpha val="43137"/>
                    </a:srgbClr>
                  </a:outerShdw>
                </a:effectLst>
                <a:latin typeface="Arial" charset="0"/>
                <a:ea typeface="ＭＳ Ｐゴシック" pitchFamily="1" charset="-128"/>
                <a:cs typeface="+mn-cs"/>
                <a:sym typeface="Wingdings 3" pitchFamily="18" charset="2"/>
              </a:defRPr>
            </a:lvl3pPr>
            <a:lvl4pPr marL="1371600" algn="ctr" rtl="0" fontAlgn="base">
              <a:spcBef>
                <a:spcPct val="20000"/>
              </a:spcBef>
              <a:spcAft>
                <a:spcPct val="0"/>
              </a:spcAft>
              <a:buClr>
                <a:schemeClr val="bg2"/>
              </a:buClr>
              <a:buSzPct val="75000"/>
              <a:buFont typeface="Wingdings" pitchFamily="2" charset="2"/>
              <a:defRPr sz="2600" b="1" kern="1200">
                <a:solidFill>
                  <a:srgbClr val="99CC00"/>
                </a:solidFill>
                <a:effectLst>
                  <a:outerShdw blurRad="38100" dist="38100" dir="2700000" algn="tl">
                    <a:srgbClr val="000000">
                      <a:alpha val="43137"/>
                    </a:srgbClr>
                  </a:outerShdw>
                </a:effectLst>
                <a:latin typeface="Arial" charset="0"/>
                <a:ea typeface="ＭＳ Ｐゴシック" pitchFamily="1" charset="-128"/>
                <a:cs typeface="+mn-cs"/>
                <a:sym typeface="Wingdings 3" pitchFamily="18" charset="2"/>
              </a:defRPr>
            </a:lvl4pPr>
            <a:lvl5pPr marL="1828800" algn="ctr" rtl="0" fontAlgn="base">
              <a:spcBef>
                <a:spcPct val="20000"/>
              </a:spcBef>
              <a:spcAft>
                <a:spcPct val="0"/>
              </a:spcAft>
              <a:buClr>
                <a:schemeClr val="bg2"/>
              </a:buClr>
              <a:buSzPct val="75000"/>
              <a:buFont typeface="Wingdings" pitchFamily="2" charset="2"/>
              <a:defRPr sz="2600" b="1" kern="1200">
                <a:solidFill>
                  <a:srgbClr val="99CC00"/>
                </a:solidFill>
                <a:effectLst>
                  <a:outerShdw blurRad="38100" dist="38100" dir="2700000" algn="tl">
                    <a:srgbClr val="000000">
                      <a:alpha val="43137"/>
                    </a:srgbClr>
                  </a:outerShdw>
                </a:effectLst>
                <a:latin typeface="Arial" charset="0"/>
                <a:ea typeface="ＭＳ Ｐゴシック" pitchFamily="1" charset="-128"/>
                <a:cs typeface="+mn-cs"/>
                <a:sym typeface="Wingdings 3" pitchFamily="18" charset="2"/>
              </a:defRPr>
            </a:lvl5pPr>
            <a:lvl6pPr marL="2286000" algn="l" defTabSz="914400" rtl="0" eaLnBrk="1" latinLnBrk="0" hangingPunct="1">
              <a:defRPr sz="2600" b="1" kern="1200">
                <a:solidFill>
                  <a:srgbClr val="99CC00"/>
                </a:solidFill>
                <a:effectLst>
                  <a:outerShdw blurRad="38100" dist="38100" dir="2700000" algn="tl">
                    <a:srgbClr val="000000">
                      <a:alpha val="43137"/>
                    </a:srgbClr>
                  </a:outerShdw>
                </a:effectLst>
                <a:latin typeface="Arial" charset="0"/>
                <a:ea typeface="ＭＳ Ｐゴシック" pitchFamily="1" charset="-128"/>
                <a:cs typeface="+mn-cs"/>
                <a:sym typeface="Wingdings 3" pitchFamily="18" charset="2"/>
              </a:defRPr>
            </a:lvl6pPr>
            <a:lvl7pPr marL="2743200" algn="l" defTabSz="914400" rtl="0" eaLnBrk="1" latinLnBrk="0" hangingPunct="1">
              <a:defRPr sz="2600" b="1" kern="1200">
                <a:solidFill>
                  <a:srgbClr val="99CC00"/>
                </a:solidFill>
                <a:effectLst>
                  <a:outerShdw blurRad="38100" dist="38100" dir="2700000" algn="tl">
                    <a:srgbClr val="000000">
                      <a:alpha val="43137"/>
                    </a:srgbClr>
                  </a:outerShdw>
                </a:effectLst>
                <a:latin typeface="Arial" charset="0"/>
                <a:ea typeface="ＭＳ Ｐゴシック" pitchFamily="1" charset="-128"/>
                <a:cs typeface="+mn-cs"/>
                <a:sym typeface="Wingdings 3" pitchFamily="18" charset="2"/>
              </a:defRPr>
            </a:lvl7pPr>
            <a:lvl8pPr marL="3200400" algn="l" defTabSz="914400" rtl="0" eaLnBrk="1" latinLnBrk="0" hangingPunct="1">
              <a:defRPr sz="2600" b="1" kern="1200">
                <a:solidFill>
                  <a:srgbClr val="99CC00"/>
                </a:solidFill>
                <a:effectLst>
                  <a:outerShdw blurRad="38100" dist="38100" dir="2700000" algn="tl">
                    <a:srgbClr val="000000">
                      <a:alpha val="43137"/>
                    </a:srgbClr>
                  </a:outerShdw>
                </a:effectLst>
                <a:latin typeface="Arial" charset="0"/>
                <a:ea typeface="ＭＳ Ｐゴシック" pitchFamily="1" charset="-128"/>
                <a:cs typeface="+mn-cs"/>
                <a:sym typeface="Wingdings 3" pitchFamily="18" charset="2"/>
              </a:defRPr>
            </a:lvl8pPr>
            <a:lvl9pPr marL="3657600" algn="l" defTabSz="914400" rtl="0" eaLnBrk="1" latinLnBrk="0" hangingPunct="1">
              <a:defRPr sz="2600" b="1" kern="1200">
                <a:solidFill>
                  <a:srgbClr val="99CC00"/>
                </a:solidFill>
                <a:effectLst>
                  <a:outerShdw blurRad="38100" dist="38100" dir="2700000" algn="tl">
                    <a:srgbClr val="000000">
                      <a:alpha val="43137"/>
                    </a:srgbClr>
                  </a:outerShdw>
                </a:effectLst>
                <a:latin typeface="Arial" charset="0"/>
                <a:ea typeface="ＭＳ Ｐゴシック" pitchFamily="1" charset="-128"/>
                <a:cs typeface="+mn-cs"/>
                <a:sym typeface="Wingdings 3" pitchFamily="18" charset="2"/>
              </a:defRPr>
            </a:lvl9pPr>
          </a:lstStyle>
          <a:p>
            <a:pPr algn="l"/>
            <a:endParaRPr lang="es-ES"/>
          </a:p>
        </p:txBody>
      </p:sp>
      <p:sp>
        <p:nvSpPr>
          <p:cNvPr id="17" name="AutoShape 18"/>
          <p:cNvSpPr>
            <a:spLocks noChangeArrowheads="1"/>
          </p:cNvSpPr>
          <p:nvPr/>
        </p:nvSpPr>
        <p:spPr bwMode="auto">
          <a:xfrm>
            <a:off x="3522662" y="4356100"/>
            <a:ext cx="215900" cy="792162"/>
          </a:xfrm>
          <a:prstGeom prst="downArrow">
            <a:avLst>
              <a:gd name="adj1" fmla="val 50000"/>
              <a:gd name="adj2" fmla="val 91728"/>
            </a:avLst>
          </a:prstGeom>
          <a:solidFill>
            <a:srgbClr val="CC3300"/>
          </a:solidFill>
          <a:ln w="28575" algn="ctr">
            <a:noFill/>
            <a:miter lim="800000"/>
            <a:headEnd/>
            <a:tailEnd/>
          </a:ln>
        </p:spPr>
        <p:txBody>
          <a:bodyPr wrap="none" anchor="ctr"/>
          <a:lstStyle>
            <a:defPPr>
              <a:defRPr lang="es-ES"/>
            </a:defPPr>
            <a:lvl1pPr algn="ctr" rtl="0" fontAlgn="base">
              <a:spcBef>
                <a:spcPct val="20000"/>
              </a:spcBef>
              <a:spcAft>
                <a:spcPct val="0"/>
              </a:spcAft>
              <a:buClr>
                <a:schemeClr val="bg2"/>
              </a:buClr>
              <a:buSzPct val="75000"/>
              <a:buFont typeface="Wingdings" pitchFamily="2" charset="2"/>
              <a:defRPr sz="2600" b="1" kern="1200">
                <a:solidFill>
                  <a:srgbClr val="99CC00"/>
                </a:solidFill>
                <a:effectLst>
                  <a:outerShdw blurRad="38100" dist="38100" dir="2700000" algn="tl">
                    <a:srgbClr val="000000">
                      <a:alpha val="43137"/>
                    </a:srgbClr>
                  </a:outerShdw>
                </a:effectLst>
                <a:latin typeface="Arial" charset="0"/>
                <a:ea typeface="ＭＳ Ｐゴシック" pitchFamily="1" charset="-128"/>
                <a:cs typeface="+mn-cs"/>
                <a:sym typeface="Wingdings 3" pitchFamily="18" charset="2"/>
              </a:defRPr>
            </a:lvl1pPr>
            <a:lvl2pPr marL="457200" algn="ctr" rtl="0" fontAlgn="base">
              <a:spcBef>
                <a:spcPct val="20000"/>
              </a:spcBef>
              <a:spcAft>
                <a:spcPct val="0"/>
              </a:spcAft>
              <a:buClr>
                <a:schemeClr val="bg2"/>
              </a:buClr>
              <a:buSzPct val="75000"/>
              <a:buFont typeface="Wingdings" pitchFamily="2" charset="2"/>
              <a:defRPr sz="2600" b="1" kern="1200">
                <a:solidFill>
                  <a:srgbClr val="99CC00"/>
                </a:solidFill>
                <a:effectLst>
                  <a:outerShdw blurRad="38100" dist="38100" dir="2700000" algn="tl">
                    <a:srgbClr val="000000">
                      <a:alpha val="43137"/>
                    </a:srgbClr>
                  </a:outerShdw>
                </a:effectLst>
                <a:latin typeface="Arial" charset="0"/>
                <a:ea typeface="ＭＳ Ｐゴシック" pitchFamily="1" charset="-128"/>
                <a:cs typeface="+mn-cs"/>
                <a:sym typeface="Wingdings 3" pitchFamily="18" charset="2"/>
              </a:defRPr>
            </a:lvl2pPr>
            <a:lvl3pPr marL="914400" algn="ctr" rtl="0" fontAlgn="base">
              <a:spcBef>
                <a:spcPct val="20000"/>
              </a:spcBef>
              <a:spcAft>
                <a:spcPct val="0"/>
              </a:spcAft>
              <a:buClr>
                <a:schemeClr val="bg2"/>
              </a:buClr>
              <a:buSzPct val="75000"/>
              <a:buFont typeface="Wingdings" pitchFamily="2" charset="2"/>
              <a:defRPr sz="2600" b="1" kern="1200">
                <a:solidFill>
                  <a:srgbClr val="99CC00"/>
                </a:solidFill>
                <a:effectLst>
                  <a:outerShdw blurRad="38100" dist="38100" dir="2700000" algn="tl">
                    <a:srgbClr val="000000">
                      <a:alpha val="43137"/>
                    </a:srgbClr>
                  </a:outerShdw>
                </a:effectLst>
                <a:latin typeface="Arial" charset="0"/>
                <a:ea typeface="ＭＳ Ｐゴシック" pitchFamily="1" charset="-128"/>
                <a:cs typeface="+mn-cs"/>
                <a:sym typeface="Wingdings 3" pitchFamily="18" charset="2"/>
              </a:defRPr>
            </a:lvl3pPr>
            <a:lvl4pPr marL="1371600" algn="ctr" rtl="0" fontAlgn="base">
              <a:spcBef>
                <a:spcPct val="20000"/>
              </a:spcBef>
              <a:spcAft>
                <a:spcPct val="0"/>
              </a:spcAft>
              <a:buClr>
                <a:schemeClr val="bg2"/>
              </a:buClr>
              <a:buSzPct val="75000"/>
              <a:buFont typeface="Wingdings" pitchFamily="2" charset="2"/>
              <a:defRPr sz="2600" b="1" kern="1200">
                <a:solidFill>
                  <a:srgbClr val="99CC00"/>
                </a:solidFill>
                <a:effectLst>
                  <a:outerShdw blurRad="38100" dist="38100" dir="2700000" algn="tl">
                    <a:srgbClr val="000000">
                      <a:alpha val="43137"/>
                    </a:srgbClr>
                  </a:outerShdw>
                </a:effectLst>
                <a:latin typeface="Arial" charset="0"/>
                <a:ea typeface="ＭＳ Ｐゴシック" pitchFamily="1" charset="-128"/>
                <a:cs typeface="+mn-cs"/>
                <a:sym typeface="Wingdings 3" pitchFamily="18" charset="2"/>
              </a:defRPr>
            </a:lvl4pPr>
            <a:lvl5pPr marL="1828800" algn="ctr" rtl="0" fontAlgn="base">
              <a:spcBef>
                <a:spcPct val="20000"/>
              </a:spcBef>
              <a:spcAft>
                <a:spcPct val="0"/>
              </a:spcAft>
              <a:buClr>
                <a:schemeClr val="bg2"/>
              </a:buClr>
              <a:buSzPct val="75000"/>
              <a:buFont typeface="Wingdings" pitchFamily="2" charset="2"/>
              <a:defRPr sz="2600" b="1" kern="1200">
                <a:solidFill>
                  <a:srgbClr val="99CC00"/>
                </a:solidFill>
                <a:effectLst>
                  <a:outerShdw blurRad="38100" dist="38100" dir="2700000" algn="tl">
                    <a:srgbClr val="000000">
                      <a:alpha val="43137"/>
                    </a:srgbClr>
                  </a:outerShdw>
                </a:effectLst>
                <a:latin typeface="Arial" charset="0"/>
                <a:ea typeface="ＭＳ Ｐゴシック" pitchFamily="1" charset="-128"/>
                <a:cs typeface="+mn-cs"/>
                <a:sym typeface="Wingdings 3" pitchFamily="18" charset="2"/>
              </a:defRPr>
            </a:lvl5pPr>
            <a:lvl6pPr marL="2286000" algn="l" defTabSz="914400" rtl="0" eaLnBrk="1" latinLnBrk="0" hangingPunct="1">
              <a:defRPr sz="2600" b="1" kern="1200">
                <a:solidFill>
                  <a:srgbClr val="99CC00"/>
                </a:solidFill>
                <a:effectLst>
                  <a:outerShdw blurRad="38100" dist="38100" dir="2700000" algn="tl">
                    <a:srgbClr val="000000">
                      <a:alpha val="43137"/>
                    </a:srgbClr>
                  </a:outerShdw>
                </a:effectLst>
                <a:latin typeface="Arial" charset="0"/>
                <a:ea typeface="ＭＳ Ｐゴシック" pitchFamily="1" charset="-128"/>
                <a:cs typeface="+mn-cs"/>
                <a:sym typeface="Wingdings 3" pitchFamily="18" charset="2"/>
              </a:defRPr>
            </a:lvl6pPr>
            <a:lvl7pPr marL="2743200" algn="l" defTabSz="914400" rtl="0" eaLnBrk="1" latinLnBrk="0" hangingPunct="1">
              <a:defRPr sz="2600" b="1" kern="1200">
                <a:solidFill>
                  <a:srgbClr val="99CC00"/>
                </a:solidFill>
                <a:effectLst>
                  <a:outerShdw blurRad="38100" dist="38100" dir="2700000" algn="tl">
                    <a:srgbClr val="000000">
                      <a:alpha val="43137"/>
                    </a:srgbClr>
                  </a:outerShdw>
                </a:effectLst>
                <a:latin typeface="Arial" charset="0"/>
                <a:ea typeface="ＭＳ Ｐゴシック" pitchFamily="1" charset="-128"/>
                <a:cs typeface="+mn-cs"/>
                <a:sym typeface="Wingdings 3" pitchFamily="18" charset="2"/>
              </a:defRPr>
            </a:lvl7pPr>
            <a:lvl8pPr marL="3200400" algn="l" defTabSz="914400" rtl="0" eaLnBrk="1" latinLnBrk="0" hangingPunct="1">
              <a:defRPr sz="2600" b="1" kern="1200">
                <a:solidFill>
                  <a:srgbClr val="99CC00"/>
                </a:solidFill>
                <a:effectLst>
                  <a:outerShdw blurRad="38100" dist="38100" dir="2700000" algn="tl">
                    <a:srgbClr val="000000">
                      <a:alpha val="43137"/>
                    </a:srgbClr>
                  </a:outerShdw>
                </a:effectLst>
                <a:latin typeface="Arial" charset="0"/>
                <a:ea typeface="ＭＳ Ｐゴシック" pitchFamily="1" charset="-128"/>
                <a:cs typeface="+mn-cs"/>
                <a:sym typeface="Wingdings 3" pitchFamily="18" charset="2"/>
              </a:defRPr>
            </a:lvl8pPr>
            <a:lvl9pPr marL="3657600" algn="l" defTabSz="914400" rtl="0" eaLnBrk="1" latinLnBrk="0" hangingPunct="1">
              <a:defRPr sz="2600" b="1" kern="1200">
                <a:solidFill>
                  <a:srgbClr val="99CC00"/>
                </a:solidFill>
                <a:effectLst>
                  <a:outerShdw blurRad="38100" dist="38100" dir="2700000" algn="tl">
                    <a:srgbClr val="000000">
                      <a:alpha val="43137"/>
                    </a:srgbClr>
                  </a:outerShdw>
                </a:effectLst>
                <a:latin typeface="Arial" charset="0"/>
                <a:ea typeface="ＭＳ Ｐゴシック" pitchFamily="1" charset="-128"/>
                <a:cs typeface="+mn-cs"/>
                <a:sym typeface="Wingdings 3" pitchFamily="18" charset="2"/>
              </a:defRPr>
            </a:lvl9pPr>
          </a:lstStyle>
          <a:p>
            <a:pPr algn="l"/>
            <a:endParaRPr lang="es-ES"/>
          </a:p>
        </p:txBody>
      </p:sp>
      <p:sp>
        <p:nvSpPr>
          <p:cNvPr id="21" name="Line 12"/>
          <p:cNvSpPr>
            <a:spLocks noChangeShapeType="1"/>
          </p:cNvSpPr>
          <p:nvPr/>
        </p:nvSpPr>
        <p:spPr bwMode="auto">
          <a:xfrm flipV="1">
            <a:off x="5249862" y="6773862"/>
            <a:ext cx="203200" cy="0"/>
          </a:xfrm>
          <a:prstGeom prst="line">
            <a:avLst/>
          </a:prstGeom>
          <a:noFill/>
          <a:ln w="28575">
            <a:solidFill>
              <a:schemeClr val="tx1"/>
            </a:solidFill>
            <a:round/>
            <a:headEnd/>
            <a:tailEnd/>
          </a:ln>
        </p:spPr>
        <p:txBody>
          <a:bodyPr/>
          <a:lstStyle>
            <a:defPPr>
              <a:defRPr lang="es-ES"/>
            </a:defPPr>
            <a:lvl1pPr algn="ctr" rtl="0" fontAlgn="base">
              <a:spcBef>
                <a:spcPct val="20000"/>
              </a:spcBef>
              <a:spcAft>
                <a:spcPct val="0"/>
              </a:spcAft>
              <a:buClr>
                <a:schemeClr val="bg2"/>
              </a:buClr>
              <a:buSzPct val="75000"/>
              <a:buFont typeface="Wingdings" pitchFamily="2" charset="2"/>
              <a:defRPr sz="2600" b="1" kern="1200">
                <a:solidFill>
                  <a:srgbClr val="99CC00"/>
                </a:solidFill>
                <a:effectLst>
                  <a:outerShdw blurRad="38100" dist="38100" dir="2700000" algn="tl">
                    <a:srgbClr val="000000">
                      <a:alpha val="43137"/>
                    </a:srgbClr>
                  </a:outerShdw>
                </a:effectLst>
                <a:latin typeface="Arial" charset="0"/>
                <a:ea typeface="ＭＳ Ｐゴシック" pitchFamily="1" charset="-128"/>
                <a:cs typeface="+mn-cs"/>
                <a:sym typeface="Wingdings 3" pitchFamily="18" charset="2"/>
              </a:defRPr>
            </a:lvl1pPr>
            <a:lvl2pPr marL="457200" algn="ctr" rtl="0" fontAlgn="base">
              <a:spcBef>
                <a:spcPct val="20000"/>
              </a:spcBef>
              <a:spcAft>
                <a:spcPct val="0"/>
              </a:spcAft>
              <a:buClr>
                <a:schemeClr val="bg2"/>
              </a:buClr>
              <a:buSzPct val="75000"/>
              <a:buFont typeface="Wingdings" pitchFamily="2" charset="2"/>
              <a:defRPr sz="2600" b="1" kern="1200">
                <a:solidFill>
                  <a:srgbClr val="99CC00"/>
                </a:solidFill>
                <a:effectLst>
                  <a:outerShdw blurRad="38100" dist="38100" dir="2700000" algn="tl">
                    <a:srgbClr val="000000">
                      <a:alpha val="43137"/>
                    </a:srgbClr>
                  </a:outerShdw>
                </a:effectLst>
                <a:latin typeface="Arial" charset="0"/>
                <a:ea typeface="ＭＳ Ｐゴシック" pitchFamily="1" charset="-128"/>
                <a:cs typeface="+mn-cs"/>
                <a:sym typeface="Wingdings 3" pitchFamily="18" charset="2"/>
              </a:defRPr>
            </a:lvl2pPr>
            <a:lvl3pPr marL="914400" algn="ctr" rtl="0" fontAlgn="base">
              <a:spcBef>
                <a:spcPct val="20000"/>
              </a:spcBef>
              <a:spcAft>
                <a:spcPct val="0"/>
              </a:spcAft>
              <a:buClr>
                <a:schemeClr val="bg2"/>
              </a:buClr>
              <a:buSzPct val="75000"/>
              <a:buFont typeface="Wingdings" pitchFamily="2" charset="2"/>
              <a:defRPr sz="2600" b="1" kern="1200">
                <a:solidFill>
                  <a:srgbClr val="99CC00"/>
                </a:solidFill>
                <a:effectLst>
                  <a:outerShdw blurRad="38100" dist="38100" dir="2700000" algn="tl">
                    <a:srgbClr val="000000">
                      <a:alpha val="43137"/>
                    </a:srgbClr>
                  </a:outerShdw>
                </a:effectLst>
                <a:latin typeface="Arial" charset="0"/>
                <a:ea typeface="ＭＳ Ｐゴシック" pitchFamily="1" charset="-128"/>
                <a:cs typeface="+mn-cs"/>
                <a:sym typeface="Wingdings 3" pitchFamily="18" charset="2"/>
              </a:defRPr>
            </a:lvl3pPr>
            <a:lvl4pPr marL="1371600" algn="ctr" rtl="0" fontAlgn="base">
              <a:spcBef>
                <a:spcPct val="20000"/>
              </a:spcBef>
              <a:spcAft>
                <a:spcPct val="0"/>
              </a:spcAft>
              <a:buClr>
                <a:schemeClr val="bg2"/>
              </a:buClr>
              <a:buSzPct val="75000"/>
              <a:buFont typeface="Wingdings" pitchFamily="2" charset="2"/>
              <a:defRPr sz="2600" b="1" kern="1200">
                <a:solidFill>
                  <a:srgbClr val="99CC00"/>
                </a:solidFill>
                <a:effectLst>
                  <a:outerShdw blurRad="38100" dist="38100" dir="2700000" algn="tl">
                    <a:srgbClr val="000000">
                      <a:alpha val="43137"/>
                    </a:srgbClr>
                  </a:outerShdw>
                </a:effectLst>
                <a:latin typeface="Arial" charset="0"/>
                <a:ea typeface="ＭＳ Ｐゴシック" pitchFamily="1" charset="-128"/>
                <a:cs typeface="+mn-cs"/>
                <a:sym typeface="Wingdings 3" pitchFamily="18" charset="2"/>
              </a:defRPr>
            </a:lvl4pPr>
            <a:lvl5pPr marL="1828800" algn="ctr" rtl="0" fontAlgn="base">
              <a:spcBef>
                <a:spcPct val="20000"/>
              </a:spcBef>
              <a:spcAft>
                <a:spcPct val="0"/>
              </a:spcAft>
              <a:buClr>
                <a:schemeClr val="bg2"/>
              </a:buClr>
              <a:buSzPct val="75000"/>
              <a:buFont typeface="Wingdings" pitchFamily="2" charset="2"/>
              <a:defRPr sz="2600" b="1" kern="1200">
                <a:solidFill>
                  <a:srgbClr val="99CC00"/>
                </a:solidFill>
                <a:effectLst>
                  <a:outerShdw blurRad="38100" dist="38100" dir="2700000" algn="tl">
                    <a:srgbClr val="000000">
                      <a:alpha val="43137"/>
                    </a:srgbClr>
                  </a:outerShdw>
                </a:effectLst>
                <a:latin typeface="Arial" charset="0"/>
                <a:ea typeface="ＭＳ Ｐゴシック" pitchFamily="1" charset="-128"/>
                <a:cs typeface="+mn-cs"/>
                <a:sym typeface="Wingdings 3" pitchFamily="18" charset="2"/>
              </a:defRPr>
            </a:lvl5pPr>
            <a:lvl6pPr marL="2286000" algn="l" defTabSz="914400" rtl="0" eaLnBrk="1" latinLnBrk="0" hangingPunct="1">
              <a:defRPr sz="2600" b="1" kern="1200">
                <a:solidFill>
                  <a:srgbClr val="99CC00"/>
                </a:solidFill>
                <a:effectLst>
                  <a:outerShdw blurRad="38100" dist="38100" dir="2700000" algn="tl">
                    <a:srgbClr val="000000">
                      <a:alpha val="43137"/>
                    </a:srgbClr>
                  </a:outerShdw>
                </a:effectLst>
                <a:latin typeface="Arial" charset="0"/>
                <a:ea typeface="ＭＳ Ｐゴシック" pitchFamily="1" charset="-128"/>
                <a:cs typeface="+mn-cs"/>
                <a:sym typeface="Wingdings 3" pitchFamily="18" charset="2"/>
              </a:defRPr>
            </a:lvl6pPr>
            <a:lvl7pPr marL="2743200" algn="l" defTabSz="914400" rtl="0" eaLnBrk="1" latinLnBrk="0" hangingPunct="1">
              <a:defRPr sz="2600" b="1" kern="1200">
                <a:solidFill>
                  <a:srgbClr val="99CC00"/>
                </a:solidFill>
                <a:effectLst>
                  <a:outerShdw blurRad="38100" dist="38100" dir="2700000" algn="tl">
                    <a:srgbClr val="000000">
                      <a:alpha val="43137"/>
                    </a:srgbClr>
                  </a:outerShdw>
                </a:effectLst>
                <a:latin typeface="Arial" charset="0"/>
                <a:ea typeface="ＭＳ Ｐゴシック" pitchFamily="1" charset="-128"/>
                <a:cs typeface="+mn-cs"/>
                <a:sym typeface="Wingdings 3" pitchFamily="18" charset="2"/>
              </a:defRPr>
            </a:lvl7pPr>
            <a:lvl8pPr marL="3200400" algn="l" defTabSz="914400" rtl="0" eaLnBrk="1" latinLnBrk="0" hangingPunct="1">
              <a:defRPr sz="2600" b="1" kern="1200">
                <a:solidFill>
                  <a:srgbClr val="99CC00"/>
                </a:solidFill>
                <a:effectLst>
                  <a:outerShdw blurRad="38100" dist="38100" dir="2700000" algn="tl">
                    <a:srgbClr val="000000">
                      <a:alpha val="43137"/>
                    </a:srgbClr>
                  </a:outerShdw>
                </a:effectLst>
                <a:latin typeface="Arial" charset="0"/>
                <a:ea typeface="ＭＳ Ｐゴシック" pitchFamily="1" charset="-128"/>
                <a:cs typeface="+mn-cs"/>
                <a:sym typeface="Wingdings 3" pitchFamily="18" charset="2"/>
              </a:defRPr>
            </a:lvl8pPr>
            <a:lvl9pPr marL="3657600" algn="l" defTabSz="914400" rtl="0" eaLnBrk="1" latinLnBrk="0" hangingPunct="1">
              <a:defRPr sz="2600" b="1" kern="1200">
                <a:solidFill>
                  <a:srgbClr val="99CC00"/>
                </a:solidFill>
                <a:effectLst>
                  <a:outerShdw blurRad="38100" dist="38100" dir="2700000" algn="tl">
                    <a:srgbClr val="000000">
                      <a:alpha val="43137"/>
                    </a:srgbClr>
                  </a:outerShdw>
                </a:effectLst>
                <a:latin typeface="Arial" charset="0"/>
                <a:ea typeface="ＭＳ Ｐゴシック" pitchFamily="1" charset="-128"/>
                <a:cs typeface="+mn-cs"/>
                <a:sym typeface="Wingdings 3" pitchFamily="18" charset="2"/>
              </a:defRPr>
            </a:lvl9pPr>
          </a:lstStyle>
          <a:p>
            <a:endParaRPr lang="es-ES"/>
          </a:p>
        </p:txBody>
      </p:sp>
      <p:sp>
        <p:nvSpPr>
          <p:cNvPr id="22" name="26 Rectángulo"/>
          <p:cNvSpPr/>
          <p:nvPr/>
        </p:nvSpPr>
        <p:spPr>
          <a:xfrm>
            <a:off x="3521146" y="4162164"/>
            <a:ext cx="1050877" cy="1064525"/>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vl1pPr algn="ctr" rtl="0" fontAlgn="base">
              <a:spcBef>
                <a:spcPct val="20000"/>
              </a:spcBef>
              <a:spcAft>
                <a:spcPct val="0"/>
              </a:spcAft>
              <a:buClr>
                <a:schemeClr val="bg2"/>
              </a:buClr>
              <a:buSzPct val="75000"/>
              <a:buFont typeface="Wingdings" pitchFamily="2" charset="2"/>
              <a:defRPr sz="2600" b="1" kern="1200">
                <a:solidFill>
                  <a:schemeClr val="lt1"/>
                </a:solidFill>
                <a:effectLst>
                  <a:outerShdw blurRad="38100" dist="38100" dir="2700000" algn="tl">
                    <a:srgbClr val="000000">
                      <a:alpha val="43137"/>
                    </a:srgbClr>
                  </a:outerShdw>
                </a:effectLst>
                <a:latin typeface="+mn-lt"/>
                <a:ea typeface="+mn-ea"/>
                <a:cs typeface="+mn-cs"/>
                <a:sym typeface="Wingdings 3" pitchFamily="18" charset="2"/>
              </a:defRPr>
            </a:lvl1pPr>
            <a:lvl2pPr marL="457200" algn="ctr" rtl="0" fontAlgn="base">
              <a:spcBef>
                <a:spcPct val="20000"/>
              </a:spcBef>
              <a:spcAft>
                <a:spcPct val="0"/>
              </a:spcAft>
              <a:buClr>
                <a:schemeClr val="bg2"/>
              </a:buClr>
              <a:buSzPct val="75000"/>
              <a:buFont typeface="Wingdings" pitchFamily="2" charset="2"/>
              <a:defRPr sz="2600" b="1" kern="1200">
                <a:solidFill>
                  <a:schemeClr val="lt1"/>
                </a:solidFill>
                <a:effectLst>
                  <a:outerShdw blurRad="38100" dist="38100" dir="2700000" algn="tl">
                    <a:srgbClr val="000000">
                      <a:alpha val="43137"/>
                    </a:srgbClr>
                  </a:outerShdw>
                </a:effectLst>
                <a:latin typeface="+mn-lt"/>
                <a:ea typeface="+mn-ea"/>
                <a:cs typeface="+mn-cs"/>
                <a:sym typeface="Wingdings 3" pitchFamily="18" charset="2"/>
              </a:defRPr>
            </a:lvl2pPr>
            <a:lvl3pPr marL="914400" algn="ctr" rtl="0" fontAlgn="base">
              <a:spcBef>
                <a:spcPct val="20000"/>
              </a:spcBef>
              <a:spcAft>
                <a:spcPct val="0"/>
              </a:spcAft>
              <a:buClr>
                <a:schemeClr val="bg2"/>
              </a:buClr>
              <a:buSzPct val="75000"/>
              <a:buFont typeface="Wingdings" pitchFamily="2" charset="2"/>
              <a:defRPr sz="2600" b="1" kern="1200">
                <a:solidFill>
                  <a:schemeClr val="lt1"/>
                </a:solidFill>
                <a:effectLst>
                  <a:outerShdw blurRad="38100" dist="38100" dir="2700000" algn="tl">
                    <a:srgbClr val="000000">
                      <a:alpha val="43137"/>
                    </a:srgbClr>
                  </a:outerShdw>
                </a:effectLst>
                <a:latin typeface="+mn-lt"/>
                <a:ea typeface="+mn-ea"/>
                <a:cs typeface="+mn-cs"/>
                <a:sym typeface="Wingdings 3" pitchFamily="18" charset="2"/>
              </a:defRPr>
            </a:lvl3pPr>
            <a:lvl4pPr marL="1371600" algn="ctr" rtl="0" fontAlgn="base">
              <a:spcBef>
                <a:spcPct val="20000"/>
              </a:spcBef>
              <a:spcAft>
                <a:spcPct val="0"/>
              </a:spcAft>
              <a:buClr>
                <a:schemeClr val="bg2"/>
              </a:buClr>
              <a:buSzPct val="75000"/>
              <a:buFont typeface="Wingdings" pitchFamily="2" charset="2"/>
              <a:defRPr sz="2600" b="1" kern="1200">
                <a:solidFill>
                  <a:schemeClr val="lt1"/>
                </a:solidFill>
                <a:effectLst>
                  <a:outerShdw blurRad="38100" dist="38100" dir="2700000" algn="tl">
                    <a:srgbClr val="000000">
                      <a:alpha val="43137"/>
                    </a:srgbClr>
                  </a:outerShdw>
                </a:effectLst>
                <a:latin typeface="+mn-lt"/>
                <a:ea typeface="+mn-ea"/>
                <a:cs typeface="+mn-cs"/>
                <a:sym typeface="Wingdings 3" pitchFamily="18" charset="2"/>
              </a:defRPr>
            </a:lvl4pPr>
            <a:lvl5pPr marL="1828800" algn="ctr" rtl="0" fontAlgn="base">
              <a:spcBef>
                <a:spcPct val="20000"/>
              </a:spcBef>
              <a:spcAft>
                <a:spcPct val="0"/>
              </a:spcAft>
              <a:buClr>
                <a:schemeClr val="bg2"/>
              </a:buClr>
              <a:buSzPct val="75000"/>
              <a:buFont typeface="Wingdings" pitchFamily="2" charset="2"/>
              <a:defRPr sz="2600" b="1" kern="1200">
                <a:solidFill>
                  <a:schemeClr val="lt1"/>
                </a:solidFill>
                <a:effectLst>
                  <a:outerShdw blurRad="38100" dist="38100" dir="2700000" algn="tl">
                    <a:srgbClr val="000000">
                      <a:alpha val="43137"/>
                    </a:srgbClr>
                  </a:outerShdw>
                </a:effectLst>
                <a:latin typeface="+mn-lt"/>
                <a:ea typeface="+mn-ea"/>
                <a:cs typeface="+mn-cs"/>
                <a:sym typeface="Wingdings 3" pitchFamily="18" charset="2"/>
              </a:defRPr>
            </a:lvl5pPr>
            <a:lvl6pPr marL="2286000" algn="l" defTabSz="914400" rtl="0" eaLnBrk="1" latinLnBrk="0" hangingPunct="1">
              <a:defRPr sz="2600" b="1" kern="1200">
                <a:solidFill>
                  <a:schemeClr val="lt1"/>
                </a:solidFill>
                <a:effectLst>
                  <a:outerShdw blurRad="38100" dist="38100" dir="2700000" algn="tl">
                    <a:srgbClr val="000000">
                      <a:alpha val="43137"/>
                    </a:srgbClr>
                  </a:outerShdw>
                </a:effectLst>
                <a:latin typeface="+mn-lt"/>
                <a:ea typeface="+mn-ea"/>
                <a:cs typeface="+mn-cs"/>
                <a:sym typeface="Wingdings 3" pitchFamily="18" charset="2"/>
              </a:defRPr>
            </a:lvl6pPr>
            <a:lvl7pPr marL="2743200" algn="l" defTabSz="914400" rtl="0" eaLnBrk="1" latinLnBrk="0" hangingPunct="1">
              <a:defRPr sz="2600" b="1" kern="1200">
                <a:solidFill>
                  <a:schemeClr val="lt1"/>
                </a:solidFill>
                <a:effectLst>
                  <a:outerShdw blurRad="38100" dist="38100" dir="2700000" algn="tl">
                    <a:srgbClr val="000000">
                      <a:alpha val="43137"/>
                    </a:srgbClr>
                  </a:outerShdw>
                </a:effectLst>
                <a:latin typeface="+mn-lt"/>
                <a:ea typeface="+mn-ea"/>
                <a:cs typeface="+mn-cs"/>
                <a:sym typeface="Wingdings 3" pitchFamily="18" charset="2"/>
              </a:defRPr>
            </a:lvl7pPr>
            <a:lvl8pPr marL="3200400" algn="l" defTabSz="914400" rtl="0" eaLnBrk="1" latinLnBrk="0" hangingPunct="1">
              <a:defRPr sz="2600" b="1" kern="1200">
                <a:solidFill>
                  <a:schemeClr val="lt1"/>
                </a:solidFill>
                <a:effectLst>
                  <a:outerShdw blurRad="38100" dist="38100" dir="2700000" algn="tl">
                    <a:srgbClr val="000000">
                      <a:alpha val="43137"/>
                    </a:srgbClr>
                  </a:outerShdw>
                </a:effectLst>
                <a:latin typeface="+mn-lt"/>
                <a:ea typeface="+mn-ea"/>
                <a:cs typeface="+mn-cs"/>
                <a:sym typeface="Wingdings 3" pitchFamily="18" charset="2"/>
              </a:defRPr>
            </a:lvl8pPr>
            <a:lvl9pPr marL="3657600" algn="l" defTabSz="914400" rtl="0" eaLnBrk="1" latinLnBrk="0" hangingPunct="1">
              <a:defRPr sz="2600" b="1" kern="1200">
                <a:solidFill>
                  <a:schemeClr val="lt1"/>
                </a:solidFill>
                <a:effectLst>
                  <a:outerShdw blurRad="38100" dist="38100" dir="2700000" algn="tl">
                    <a:srgbClr val="000000">
                      <a:alpha val="43137"/>
                    </a:srgbClr>
                  </a:outerShdw>
                </a:effectLst>
                <a:latin typeface="+mn-lt"/>
                <a:ea typeface="+mn-ea"/>
                <a:cs typeface="+mn-cs"/>
                <a:sym typeface="Wingdings 3" pitchFamily="18" charset="2"/>
              </a:defRPr>
            </a:lvl9pPr>
          </a:lstStyle>
          <a:p>
            <a:pPr algn="ctr"/>
            <a:endParaRPr lang="es-ES"/>
          </a:p>
        </p:txBody>
      </p:sp>
      <p:sp>
        <p:nvSpPr>
          <p:cNvPr id="23" name="27 CuadroTexto"/>
          <p:cNvSpPr txBox="1"/>
          <p:nvPr/>
        </p:nvSpPr>
        <p:spPr>
          <a:xfrm>
            <a:off x="1495580" y="4513127"/>
            <a:ext cx="1766253" cy="701731"/>
          </a:xfrm>
          <a:prstGeom prst="rect">
            <a:avLst/>
          </a:prstGeom>
          <a:noFill/>
        </p:spPr>
        <p:txBody>
          <a:bodyPr wrap="none" rtlCol="0">
            <a:spAutoFit/>
          </a:bodyPr>
          <a:lstStyle>
            <a:defPPr>
              <a:defRPr lang="es-ES"/>
            </a:defPPr>
            <a:lvl1pPr algn="ctr" rtl="0" fontAlgn="base">
              <a:spcBef>
                <a:spcPct val="20000"/>
              </a:spcBef>
              <a:spcAft>
                <a:spcPct val="0"/>
              </a:spcAft>
              <a:buClr>
                <a:schemeClr val="bg2"/>
              </a:buClr>
              <a:buSzPct val="75000"/>
              <a:buFont typeface="Wingdings" pitchFamily="2" charset="2"/>
              <a:defRPr sz="2600" b="1" kern="1200">
                <a:solidFill>
                  <a:srgbClr val="99CC00"/>
                </a:solidFill>
                <a:effectLst>
                  <a:outerShdw blurRad="38100" dist="38100" dir="2700000" algn="tl">
                    <a:srgbClr val="000000">
                      <a:alpha val="43137"/>
                    </a:srgbClr>
                  </a:outerShdw>
                </a:effectLst>
                <a:latin typeface="Arial" charset="0"/>
                <a:ea typeface="ＭＳ Ｐゴシック" pitchFamily="1" charset="-128"/>
                <a:cs typeface="+mn-cs"/>
                <a:sym typeface="Wingdings 3" pitchFamily="18" charset="2"/>
              </a:defRPr>
            </a:lvl1pPr>
            <a:lvl2pPr marL="457200" algn="ctr" rtl="0" fontAlgn="base">
              <a:spcBef>
                <a:spcPct val="20000"/>
              </a:spcBef>
              <a:spcAft>
                <a:spcPct val="0"/>
              </a:spcAft>
              <a:buClr>
                <a:schemeClr val="bg2"/>
              </a:buClr>
              <a:buSzPct val="75000"/>
              <a:buFont typeface="Wingdings" pitchFamily="2" charset="2"/>
              <a:defRPr sz="2600" b="1" kern="1200">
                <a:solidFill>
                  <a:srgbClr val="99CC00"/>
                </a:solidFill>
                <a:effectLst>
                  <a:outerShdw blurRad="38100" dist="38100" dir="2700000" algn="tl">
                    <a:srgbClr val="000000">
                      <a:alpha val="43137"/>
                    </a:srgbClr>
                  </a:outerShdw>
                </a:effectLst>
                <a:latin typeface="Arial" charset="0"/>
                <a:ea typeface="ＭＳ Ｐゴシック" pitchFamily="1" charset="-128"/>
                <a:cs typeface="+mn-cs"/>
                <a:sym typeface="Wingdings 3" pitchFamily="18" charset="2"/>
              </a:defRPr>
            </a:lvl2pPr>
            <a:lvl3pPr marL="914400" algn="ctr" rtl="0" fontAlgn="base">
              <a:spcBef>
                <a:spcPct val="20000"/>
              </a:spcBef>
              <a:spcAft>
                <a:spcPct val="0"/>
              </a:spcAft>
              <a:buClr>
                <a:schemeClr val="bg2"/>
              </a:buClr>
              <a:buSzPct val="75000"/>
              <a:buFont typeface="Wingdings" pitchFamily="2" charset="2"/>
              <a:defRPr sz="2600" b="1" kern="1200">
                <a:solidFill>
                  <a:srgbClr val="99CC00"/>
                </a:solidFill>
                <a:effectLst>
                  <a:outerShdw blurRad="38100" dist="38100" dir="2700000" algn="tl">
                    <a:srgbClr val="000000">
                      <a:alpha val="43137"/>
                    </a:srgbClr>
                  </a:outerShdw>
                </a:effectLst>
                <a:latin typeface="Arial" charset="0"/>
                <a:ea typeface="ＭＳ Ｐゴシック" pitchFamily="1" charset="-128"/>
                <a:cs typeface="+mn-cs"/>
                <a:sym typeface="Wingdings 3" pitchFamily="18" charset="2"/>
              </a:defRPr>
            </a:lvl3pPr>
            <a:lvl4pPr marL="1371600" algn="ctr" rtl="0" fontAlgn="base">
              <a:spcBef>
                <a:spcPct val="20000"/>
              </a:spcBef>
              <a:spcAft>
                <a:spcPct val="0"/>
              </a:spcAft>
              <a:buClr>
                <a:schemeClr val="bg2"/>
              </a:buClr>
              <a:buSzPct val="75000"/>
              <a:buFont typeface="Wingdings" pitchFamily="2" charset="2"/>
              <a:defRPr sz="2600" b="1" kern="1200">
                <a:solidFill>
                  <a:srgbClr val="99CC00"/>
                </a:solidFill>
                <a:effectLst>
                  <a:outerShdw blurRad="38100" dist="38100" dir="2700000" algn="tl">
                    <a:srgbClr val="000000">
                      <a:alpha val="43137"/>
                    </a:srgbClr>
                  </a:outerShdw>
                </a:effectLst>
                <a:latin typeface="Arial" charset="0"/>
                <a:ea typeface="ＭＳ Ｐゴシック" pitchFamily="1" charset="-128"/>
                <a:cs typeface="+mn-cs"/>
                <a:sym typeface="Wingdings 3" pitchFamily="18" charset="2"/>
              </a:defRPr>
            </a:lvl4pPr>
            <a:lvl5pPr marL="1828800" algn="ctr" rtl="0" fontAlgn="base">
              <a:spcBef>
                <a:spcPct val="20000"/>
              </a:spcBef>
              <a:spcAft>
                <a:spcPct val="0"/>
              </a:spcAft>
              <a:buClr>
                <a:schemeClr val="bg2"/>
              </a:buClr>
              <a:buSzPct val="75000"/>
              <a:buFont typeface="Wingdings" pitchFamily="2" charset="2"/>
              <a:defRPr sz="2600" b="1" kern="1200">
                <a:solidFill>
                  <a:srgbClr val="99CC00"/>
                </a:solidFill>
                <a:effectLst>
                  <a:outerShdw blurRad="38100" dist="38100" dir="2700000" algn="tl">
                    <a:srgbClr val="000000">
                      <a:alpha val="43137"/>
                    </a:srgbClr>
                  </a:outerShdw>
                </a:effectLst>
                <a:latin typeface="Arial" charset="0"/>
                <a:ea typeface="ＭＳ Ｐゴシック" pitchFamily="1" charset="-128"/>
                <a:cs typeface="+mn-cs"/>
                <a:sym typeface="Wingdings 3" pitchFamily="18" charset="2"/>
              </a:defRPr>
            </a:lvl5pPr>
            <a:lvl6pPr marL="2286000" algn="l" defTabSz="914400" rtl="0" eaLnBrk="1" latinLnBrk="0" hangingPunct="1">
              <a:defRPr sz="2600" b="1" kern="1200">
                <a:solidFill>
                  <a:srgbClr val="99CC00"/>
                </a:solidFill>
                <a:effectLst>
                  <a:outerShdw blurRad="38100" dist="38100" dir="2700000" algn="tl">
                    <a:srgbClr val="000000">
                      <a:alpha val="43137"/>
                    </a:srgbClr>
                  </a:outerShdw>
                </a:effectLst>
                <a:latin typeface="Arial" charset="0"/>
                <a:ea typeface="ＭＳ Ｐゴシック" pitchFamily="1" charset="-128"/>
                <a:cs typeface="+mn-cs"/>
                <a:sym typeface="Wingdings 3" pitchFamily="18" charset="2"/>
              </a:defRPr>
            </a:lvl6pPr>
            <a:lvl7pPr marL="2743200" algn="l" defTabSz="914400" rtl="0" eaLnBrk="1" latinLnBrk="0" hangingPunct="1">
              <a:defRPr sz="2600" b="1" kern="1200">
                <a:solidFill>
                  <a:srgbClr val="99CC00"/>
                </a:solidFill>
                <a:effectLst>
                  <a:outerShdw blurRad="38100" dist="38100" dir="2700000" algn="tl">
                    <a:srgbClr val="000000">
                      <a:alpha val="43137"/>
                    </a:srgbClr>
                  </a:outerShdw>
                </a:effectLst>
                <a:latin typeface="Arial" charset="0"/>
                <a:ea typeface="ＭＳ Ｐゴシック" pitchFamily="1" charset="-128"/>
                <a:cs typeface="+mn-cs"/>
                <a:sym typeface="Wingdings 3" pitchFamily="18" charset="2"/>
              </a:defRPr>
            </a:lvl7pPr>
            <a:lvl8pPr marL="3200400" algn="l" defTabSz="914400" rtl="0" eaLnBrk="1" latinLnBrk="0" hangingPunct="1">
              <a:defRPr sz="2600" b="1" kern="1200">
                <a:solidFill>
                  <a:srgbClr val="99CC00"/>
                </a:solidFill>
                <a:effectLst>
                  <a:outerShdw blurRad="38100" dist="38100" dir="2700000" algn="tl">
                    <a:srgbClr val="000000">
                      <a:alpha val="43137"/>
                    </a:srgbClr>
                  </a:outerShdw>
                </a:effectLst>
                <a:latin typeface="Arial" charset="0"/>
                <a:ea typeface="ＭＳ Ｐゴシック" pitchFamily="1" charset="-128"/>
                <a:cs typeface="+mn-cs"/>
                <a:sym typeface="Wingdings 3" pitchFamily="18" charset="2"/>
              </a:defRPr>
            </a:lvl8pPr>
            <a:lvl9pPr marL="3657600" algn="l" defTabSz="914400" rtl="0" eaLnBrk="1" latinLnBrk="0" hangingPunct="1">
              <a:defRPr sz="2600" b="1" kern="1200">
                <a:solidFill>
                  <a:srgbClr val="99CC00"/>
                </a:solidFill>
                <a:effectLst>
                  <a:outerShdw blurRad="38100" dist="38100" dir="2700000" algn="tl">
                    <a:srgbClr val="000000">
                      <a:alpha val="43137"/>
                    </a:srgbClr>
                  </a:outerShdw>
                </a:effectLst>
                <a:latin typeface="Arial" charset="0"/>
                <a:ea typeface="ＭＳ Ｐゴシック" pitchFamily="1" charset="-128"/>
                <a:cs typeface="+mn-cs"/>
                <a:sym typeface="Wingdings 3" pitchFamily="18" charset="2"/>
              </a:defRPr>
            </a:lvl9pPr>
          </a:lstStyle>
          <a:p>
            <a:r>
              <a:rPr lang="en-US" sz="1800" b="0" dirty="0" smtClean="0">
                <a:solidFill>
                  <a:schemeClr val="tx2"/>
                </a:solidFill>
                <a:effectLst/>
                <a:latin typeface="+mn-lt"/>
              </a:rPr>
              <a:t>Surge Protective</a:t>
            </a:r>
          </a:p>
          <a:p>
            <a:r>
              <a:rPr lang="en-US" sz="1800" b="0" dirty="0" smtClean="0">
                <a:solidFill>
                  <a:schemeClr val="tx2"/>
                </a:solidFill>
                <a:effectLst/>
                <a:latin typeface="+mn-lt"/>
              </a:rPr>
              <a:t>Device</a:t>
            </a:r>
            <a:endParaRPr lang="en-US" sz="1800" b="0" dirty="0">
              <a:solidFill>
                <a:schemeClr val="tx2"/>
              </a:solidFill>
              <a:effectLst/>
              <a:latin typeface="+mn-lt"/>
            </a:endParaRPr>
          </a:p>
        </p:txBody>
      </p:sp>
      <p:sp>
        <p:nvSpPr>
          <p:cNvPr id="24" name="28 CuadroTexto"/>
          <p:cNvSpPr txBox="1"/>
          <p:nvPr/>
        </p:nvSpPr>
        <p:spPr>
          <a:xfrm>
            <a:off x="5761421" y="1897053"/>
            <a:ext cx="1939698" cy="566309"/>
          </a:xfrm>
          <a:prstGeom prst="rect">
            <a:avLst/>
          </a:prstGeom>
          <a:noFill/>
        </p:spPr>
        <p:txBody>
          <a:bodyPr wrap="none" rtlCol="0">
            <a:spAutoFit/>
          </a:bodyPr>
          <a:lstStyle>
            <a:defPPr>
              <a:defRPr lang="es-ES"/>
            </a:defPPr>
            <a:lvl1pPr algn="ctr" rtl="0" fontAlgn="base">
              <a:spcBef>
                <a:spcPct val="20000"/>
              </a:spcBef>
              <a:spcAft>
                <a:spcPct val="0"/>
              </a:spcAft>
              <a:buClr>
                <a:schemeClr val="bg2"/>
              </a:buClr>
              <a:buSzPct val="75000"/>
              <a:buFont typeface="Wingdings" pitchFamily="2" charset="2"/>
              <a:defRPr sz="2600" b="1" kern="1200">
                <a:solidFill>
                  <a:srgbClr val="99CC00"/>
                </a:solidFill>
                <a:effectLst>
                  <a:outerShdw blurRad="38100" dist="38100" dir="2700000" algn="tl">
                    <a:srgbClr val="000000">
                      <a:alpha val="43137"/>
                    </a:srgbClr>
                  </a:outerShdw>
                </a:effectLst>
                <a:latin typeface="Arial" charset="0"/>
                <a:ea typeface="ＭＳ Ｐゴシック" pitchFamily="1" charset="-128"/>
                <a:cs typeface="+mn-cs"/>
                <a:sym typeface="Wingdings 3" pitchFamily="18" charset="2"/>
              </a:defRPr>
            </a:lvl1pPr>
            <a:lvl2pPr marL="457200" algn="ctr" rtl="0" fontAlgn="base">
              <a:spcBef>
                <a:spcPct val="20000"/>
              </a:spcBef>
              <a:spcAft>
                <a:spcPct val="0"/>
              </a:spcAft>
              <a:buClr>
                <a:schemeClr val="bg2"/>
              </a:buClr>
              <a:buSzPct val="75000"/>
              <a:buFont typeface="Wingdings" pitchFamily="2" charset="2"/>
              <a:defRPr sz="2600" b="1" kern="1200">
                <a:solidFill>
                  <a:srgbClr val="99CC00"/>
                </a:solidFill>
                <a:effectLst>
                  <a:outerShdw blurRad="38100" dist="38100" dir="2700000" algn="tl">
                    <a:srgbClr val="000000">
                      <a:alpha val="43137"/>
                    </a:srgbClr>
                  </a:outerShdw>
                </a:effectLst>
                <a:latin typeface="Arial" charset="0"/>
                <a:ea typeface="ＭＳ Ｐゴシック" pitchFamily="1" charset="-128"/>
                <a:cs typeface="+mn-cs"/>
                <a:sym typeface="Wingdings 3" pitchFamily="18" charset="2"/>
              </a:defRPr>
            </a:lvl2pPr>
            <a:lvl3pPr marL="914400" algn="ctr" rtl="0" fontAlgn="base">
              <a:spcBef>
                <a:spcPct val="20000"/>
              </a:spcBef>
              <a:spcAft>
                <a:spcPct val="0"/>
              </a:spcAft>
              <a:buClr>
                <a:schemeClr val="bg2"/>
              </a:buClr>
              <a:buSzPct val="75000"/>
              <a:buFont typeface="Wingdings" pitchFamily="2" charset="2"/>
              <a:defRPr sz="2600" b="1" kern="1200">
                <a:solidFill>
                  <a:srgbClr val="99CC00"/>
                </a:solidFill>
                <a:effectLst>
                  <a:outerShdw blurRad="38100" dist="38100" dir="2700000" algn="tl">
                    <a:srgbClr val="000000">
                      <a:alpha val="43137"/>
                    </a:srgbClr>
                  </a:outerShdw>
                </a:effectLst>
                <a:latin typeface="Arial" charset="0"/>
                <a:ea typeface="ＭＳ Ｐゴシック" pitchFamily="1" charset="-128"/>
                <a:cs typeface="+mn-cs"/>
                <a:sym typeface="Wingdings 3" pitchFamily="18" charset="2"/>
              </a:defRPr>
            </a:lvl3pPr>
            <a:lvl4pPr marL="1371600" algn="ctr" rtl="0" fontAlgn="base">
              <a:spcBef>
                <a:spcPct val="20000"/>
              </a:spcBef>
              <a:spcAft>
                <a:spcPct val="0"/>
              </a:spcAft>
              <a:buClr>
                <a:schemeClr val="bg2"/>
              </a:buClr>
              <a:buSzPct val="75000"/>
              <a:buFont typeface="Wingdings" pitchFamily="2" charset="2"/>
              <a:defRPr sz="2600" b="1" kern="1200">
                <a:solidFill>
                  <a:srgbClr val="99CC00"/>
                </a:solidFill>
                <a:effectLst>
                  <a:outerShdw blurRad="38100" dist="38100" dir="2700000" algn="tl">
                    <a:srgbClr val="000000">
                      <a:alpha val="43137"/>
                    </a:srgbClr>
                  </a:outerShdw>
                </a:effectLst>
                <a:latin typeface="Arial" charset="0"/>
                <a:ea typeface="ＭＳ Ｐゴシック" pitchFamily="1" charset="-128"/>
                <a:cs typeface="+mn-cs"/>
                <a:sym typeface="Wingdings 3" pitchFamily="18" charset="2"/>
              </a:defRPr>
            </a:lvl4pPr>
            <a:lvl5pPr marL="1828800" algn="ctr" rtl="0" fontAlgn="base">
              <a:spcBef>
                <a:spcPct val="20000"/>
              </a:spcBef>
              <a:spcAft>
                <a:spcPct val="0"/>
              </a:spcAft>
              <a:buClr>
                <a:schemeClr val="bg2"/>
              </a:buClr>
              <a:buSzPct val="75000"/>
              <a:buFont typeface="Wingdings" pitchFamily="2" charset="2"/>
              <a:defRPr sz="2600" b="1" kern="1200">
                <a:solidFill>
                  <a:srgbClr val="99CC00"/>
                </a:solidFill>
                <a:effectLst>
                  <a:outerShdw blurRad="38100" dist="38100" dir="2700000" algn="tl">
                    <a:srgbClr val="000000">
                      <a:alpha val="43137"/>
                    </a:srgbClr>
                  </a:outerShdw>
                </a:effectLst>
                <a:latin typeface="Arial" charset="0"/>
                <a:ea typeface="ＭＳ Ｐゴシック" pitchFamily="1" charset="-128"/>
                <a:cs typeface="+mn-cs"/>
                <a:sym typeface="Wingdings 3" pitchFamily="18" charset="2"/>
              </a:defRPr>
            </a:lvl5pPr>
            <a:lvl6pPr marL="2286000" algn="l" defTabSz="914400" rtl="0" eaLnBrk="1" latinLnBrk="0" hangingPunct="1">
              <a:defRPr sz="2600" b="1" kern="1200">
                <a:solidFill>
                  <a:srgbClr val="99CC00"/>
                </a:solidFill>
                <a:effectLst>
                  <a:outerShdw blurRad="38100" dist="38100" dir="2700000" algn="tl">
                    <a:srgbClr val="000000">
                      <a:alpha val="43137"/>
                    </a:srgbClr>
                  </a:outerShdw>
                </a:effectLst>
                <a:latin typeface="Arial" charset="0"/>
                <a:ea typeface="ＭＳ Ｐゴシック" pitchFamily="1" charset="-128"/>
                <a:cs typeface="+mn-cs"/>
                <a:sym typeface="Wingdings 3" pitchFamily="18" charset="2"/>
              </a:defRPr>
            </a:lvl6pPr>
            <a:lvl7pPr marL="2743200" algn="l" defTabSz="914400" rtl="0" eaLnBrk="1" latinLnBrk="0" hangingPunct="1">
              <a:defRPr sz="2600" b="1" kern="1200">
                <a:solidFill>
                  <a:srgbClr val="99CC00"/>
                </a:solidFill>
                <a:effectLst>
                  <a:outerShdw blurRad="38100" dist="38100" dir="2700000" algn="tl">
                    <a:srgbClr val="000000">
                      <a:alpha val="43137"/>
                    </a:srgbClr>
                  </a:outerShdw>
                </a:effectLst>
                <a:latin typeface="Arial" charset="0"/>
                <a:ea typeface="ＭＳ Ｐゴシック" pitchFamily="1" charset="-128"/>
                <a:cs typeface="+mn-cs"/>
                <a:sym typeface="Wingdings 3" pitchFamily="18" charset="2"/>
              </a:defRPr>
            </a:lvl7pPr>
            <a:lvl8pPr marL="3200400" algn="l" defTabSz="914400" rtl="0" eaLnBrk="1" latinLnBrk="0" hangingPunct="1">
              <a:defRPr sz="2600" b="1" kern="1200">
                <a:solidFill>
                  <a:srgbClr val="99CC00"/>
                </a:solidFill>
                <a:effectLst>
                  <a:outerShdw blurRad="38100" dist="38100" dir="2700000" algn="tl">
                    <a:srgbClr val="000000">
                      <a:alpha val="43137"/>
                    </a:srgbClr>
                  </a:outerShdw>
                </a:effectLst>
                <a:latin typeface="Arial" charset="0"/>
                <a:ea typeface="ＭＳ Ｐゴシック" pitchFamily="1" charset="-128"/>
                <a:cs typeface="+mn-cs"/>
                <a:sym typeface="Wingdings 3" pitchFamily="18" charset="2"/>
              </a:defRPr>
            </a:lvl8pPr>
            <a:lvl9pPr marL="3657600" algn="l" defTabSz="914400" rtl="0" eaLnBrk="1" latinLnBrk="0" hangingPunct="1">
              <a:defRPr sz="2600" b="1" kern="1200">
                <a:solidFill>
                  <a:srgbClr val="99CC00"/>
                </a:solidFill>
                <a:effectLst>
                  <a:outerShdw blurRad="38100" dist="38100" dir="2700000" algn="tl">
                    <a:srgbClr val="000000">
                      <a:alpha val="43137"/>
                    </a:srgbClr>
                  </a:outerShdw>
                </a:effectLst>
                <a:latin typeface="Arial" charset="0"/>
                <a:ea typeface="ＭＳ Ｐゴシック" pitchFamily="1" charset="-128"/>
                <a:cs typeface="+mn-cs"/>
                <a:sym typeface="Wingdings 3" pitchFamily="18" charset="2"/>
              </a:defRPr>
            </a:lvl9pPr>
          </a:lstStyle>
          <a:p>
            <a:r>
              <a:rPr lang="en-US" sz="1400" b="0" dirty="0" smtClean="0">
                <a:solidFill>
                  <a:schemeClr val="tx2"/>
                </a:solidFill>
                <a:effectLst/>
                <a:latin typeface="+mn-lt"/>
                <a:cs typeface="Arial" pitchFamily="34" charset="0"/>
              </a:rPr>
              <a:t>Normal Service Voltage</a:t>
            </a:r>
          </a:p>
          <a:p>
            <a:r>
              <a:rPr lang="en-US" sz="1400" b="0" dirty="0" smtClean="0">
                <a:solidFill>
                  <a:schemeClr val="tx2"/>
                </a:solidFill>
                <a:effectLst/>
                <a:latin typeface="+mn-lt"/>
                <a:cs typeface="Arial" pitchFamily="34" charset="0"/>
              </a:rPr>
              <a:t>DC/AC</a:t>
            </a:r>
            <a:endParaRPr lang="en-US" sz="1400" b="0" dirty="0">
              <a:solidFill>
                <a:schemeClr val="tx2"/>
              </a:solidFill>
              <a:effectLst/>
              <a:latin typeface="+mn-lt"/>
              <a:cs typeface="Arial" pitchFamily="34" charset="0"/>
            </a:endParaRPr>
          </a:p>
        </p:txBody>
      </p:sp>
      <p:grpSp>
        <p:nvGrpSpPr>
          <p:cNvPr id="37" name="Group 36"/>
          <p:cNvGrpSpPr/>
          <p:nvPr/>
        </p:nvGrpSpPr>
        <p:grpSpPr>
          <a:xfrm>
            <a:off x="3844004" y="5450593"/>
            <a:ext cx="363791" cy="592931"/>
            <a:chOff x="5732716" y="6096000"/>
            <a:chExt cx="190500" cy="321469"/>
          </a:xfrm>
        </p:grpSpPr>
        <p:cxnSp>
          <p:nvCxnSpPr>
            <p:cNvPr id="27" name="Straight Connector 26"/>
            <p:cNvCxnSpPr/>
            <p:nvPr/>
          </p:nvCxnSpPr>
          <p:spPr>
            <a:xfrm>
              <a:off x="5827966" y="6096000"/>
              <a:ext cx="0" cy="197579"/>
            </a:xfrm>
            <a:prstGeom prst="line">
              <a:avLst/>
            </a:prstGeom>
            <a:ln w="15875">
              <a:solidFill>
                <a:srgbClr val="008000"/>
              </a:solidFill>
            </a:ln>
            <a:effectLst>
              <a:outerShdw blurRad="38100" dist="12700" dir="8100000" algn="tr" rotWithShape="0">
                <a:prstClr val="black">
                  <a:alpha val="73000"/>
                </a:prstClr>
              </a:outerShdw>
            </a:effectLst>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5732716" y="6293579"/>
              <a:ext cx="190500" cy="0"/>
            </a:xfrm>
            <a:prstGeom prst="line">
              <a:avLst/>
            </a:prstGeom>
            <a:ln w="15875">
              <a:solidFill>
                <a:srgbClr val="008000"/>
              </a:solidFill>
            </a:ln>
            <a:effectLst>
              <a:outerShdw blurRad="38100" dist="12700" dir="8100000" algn="tr" rotWithShape="0">
                <a:prstClr val="black">
                  <a:alpha val="73000"/>
                </a:prstClr>
              </a:outerShdw>
            </a:effectLst>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5770816" y="6355730"/>
              <a:ext cx="114300" cy="0"/>
            </a:xfrm>
            <a:prstGeom prst="line">
              <a:avLst/>
            </a:prstGeom>
            <a:ln w="15875">
              <a:solidFill>
                <a:srgbClr val="008000"/>
              </a:solidFill>
            </a:ln>
            <a:effectLst>
              <a:outerShdw blurRad="38100" dist="12700" dir="8100000" algn="tr" rotWithShape="0">
                <a:prstClr val="black">
                  <a:alpha val="73000"/>
                </a:prstClr>
              </a:outerShdw>
            </a:effectLst>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5751766" y="6322358"/>
              <a:ext cx="152400" cy="0"/>
            </a:xfrm>
            <a:prstGeom prst="line">
              <a:avLst/>
            </a:prstGeom>
            <a:ln w="15875">
              <a:solidFill>
                <a:srgbClr val="008000"/>
              </a:solidFill>
            </a:ln>
            <a:effectLst>
              <a:outerShdw blurRad="38100" dist="12700" dir="8100000" algn="tr" rotWithShape="0">
                <a:prstClr val="black">
                  <a:alpha val="73000"/>
                </a:prstClr>
              </a:outerShdw>
            </a:effectLst>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5789866" y="6389103"/>
              <a:ext cx="76200" cy="0"/>
            </a:xfrm>
            <a:prstGeom prst="line">
              <a:avLst/>
            </a:prstGeom>
            <a:ln w="15875">
              <a:solidFill>
                <a:srgbClr val="008000"/>
              </a:solidFill>
            </a:ln>
            <a:effectLst>
              <a:outerShdw blurRad="38100" dist="12700" dir="8100000" algn="tr" rotWithShape="0">
                <a:prstClr val="black">
                  <a:alpha val="73000"/>
                </a:prstClr>
              </a:outerShdw>
            </a:effectLst>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5808916" y="6417469"/>
              <a:ext cx="38100" cy="0"/>
            </a:xfrm>
            <a:prstGeom prst="line">
              <a:avLst/>
            </a:prstGeom>
            <a:ln w="15875">
              <a:solidFill>
                <a:srgbClr val="008000"/>
              </a:solidFill>
            </a:ln>
            <a:effectLst>
              <a:outerShdw blurRad="38100" dist="12700" dir="8100000" algn="tr" rotWithShape="0">
                <a:prstClr val="black">
                  <a:alpha val="73000"/>
                </a:prstClr>
              </a:outerShdw>
            </a:effectLst>
          </p:spPr>
          <p:style>
            <a:lnRef idx="1">
              <a:schemeClr val="accent1"/>
            </a:lnRef>
            <a:fillRef idx="0">
              <a:schemeClr val="accent1"/>
            </a:fillRef>
            <a:effectRef idx="0">
              <a:schemeClr val="accent1"/>
            </a:effectRef>
            <a:fontRef idx="minor">
              <a:schemeClr val="tx1"/>
            </a:fontRef>
          </p:style>
        </p:cxnSp>
      </p:grpSp>
      <p:cxnSp>
        <p:nvCxnSpPr>
          <p:cNvPr id="39" name="Straight Connector 38"/>
          <p:cNvCxnSpPr/>
          <p:nvPr/>
        </p:nvCxnSpPr>
        <p:spPr>
          <a:xfrm>
            <a:off x="1938337" y="2978150"/>
            <a:ext cx="4514850" cy="0"/>
          </a:xfrm>
          <a:prstGeom prst="line">
            <a:avLst/>
          </a:prstGeom>
        </p:spPr>
        <p:style>
          <a:lnRef idx="3">
            <a:schemeClr val="accent4"/>
          </a:lnRef>
          <a:fillRef idx="0">
            <a:schemeClr val="accent4"/>
          </a:fillRef>
          <a:effectRef idx="2">
            <a:schemeClr val="accent4"/>
          </a:effectRef>
          <a:fontRef idx="minor">
            <a:schemeClr val="tx1"/>
          </a:fontRef>
        </p:style>
      </p:cxnSp>
      <p:sp>
        <p:nvSpPr>
          <p:cNvPr id="33" name="28 CuadroTexto"/>
          <p:cNvSpPr txBox="1"/>
          <p:nvPr/>
        </p:nvSpPr>
        <p:spPr>
          <a:xfrm>
            <a:off x="894043" y="1555942"/>
            <a:ext cx="1087157" cy="307777"/>
          </a:xfrm>
          <a:prstGeom prst="rect">
            <a:avLst/>
          </a:prstGeom>
          <a:noFill/>
        </p:spPr>
        <p:txBody>
          <a:bodyPr wrap="none" rtlCol="0">
            <a:spAutoFit/>
          </a:bodyPr>
          <a:lstStyle>
            <a:defPPr>
              <a:defRPr lang="es-ES"/>
            </a:defPPr>
            <a:lvl1pPr algn="ctr" rtl="0" fontAlgn="base">
              <a:spcBef>
                <a:spcPct val="20000"/>
              </a:spcBef>
              <a:spcAft>
                <a:spcPct val="0"/>
              </a:spcAft>
              <a:buClr>
                <a:schemeClr val="bg2"/>
              </a:buClr>
              <a:buSzPct val="75000"/>
              <a:buFont typeface="Wingdings" pitchFamily="2" charset="2"/>
              <a:defRPr sz="2600" b="1" kern="1200">
                <a:solidFill>
                  <a:srgbClr val="99CC00"/>
                </a:solidFill>
                <a:effectLst>
                  <a:outerShdw blurRad="38100" dist="38100" dir="2700000" algn="tl">
                    <a:srgbClr val="000000">
                      <a:alpha val="43137"/>
                    </a:srgbClr>
                  </a:outerShdw>
                </a:effectLst>
                <a:latin typeface="Arial" charset="0"/>
                <a:ea typeface="ＭＳ Ｐゴシック" pitchFamily="1" charset="-128"/>
                <a:cs typeface="+mn-cs"/>
                <a:sym typeface="Wingdings 3" pitchFamily="18" charset="2"/>
              </a:defRPr>
            </a:lvl1pPr>
            <a:lvl2pPr marL="457200" algn="ctr" rtl="0" fontAlgn="base">
              <a:spcBef>
                <a:spcPct val="20000"/>
              </a:spcBef>
              <a:spcAft>
                <a:spcPct val="0"/>
              </a:spcAft>
              <a:buClr>
                <a:schemeClr val="bg2"/>
              </a:buClr>
              <a:buSzPct val="75000"/>
              <a:buFont typeface="Wingdings" pitchFamily="2" charset="2"/>
              <a:defRPr sz="2600" b="1" kern="1200">
                <a:solidFill>
                  <a:srgbClr val="99CC00"/>
                </a:solidFill>
                <a:effectLst>
                  <a:outerShdw blurRad="38100" dist="38100" dir="2700000" algn="tl">
                    <a:srgbClr val="000000">
                      <a:alpha val="43137"/>
                    </a:srgbClr>
                  </a:outerShdw>
                </a:effectLst>
                <a:latin typeface="Arial" charset="0"/>
                <a:ea typeface="ＭＳ Ｐゴシック" pitchFamily="1" charset="-128"/>
                <a:cs typeface="+mn-cs"/>
                <a:sym typeface="Wingdings 3" pitchFamily="18" charset="2"/>
              </a:defRPr>
            </a:lvl2pPr>
            <a:lvl3pPr marL="914400" algn="ctr" rtl="0" fontAlgn="base">
              <a:spcBef>
                <a:spcPct val="20000"/>
              </a:spcBef>
              <a:spcAft>
                <a:spcPct val="0"/>
              </a:spcAft>
              <a:buClr>
                <a:schemeClr val="bg2"/>
              </a:buClr>
              <a:buSzPct val="75000"/>
              <a:buFont typeface="Wingdings" pitchFamily="2" charset="2"/>
              <a:defRPr sz="2600" b="1" kern="1200">
                <a:solidFill>
                  <a:srgbClr val="99CC00"/>
                </a:solidFill>
                <a:effectLst>
                  <a:outerShdw blurRad="38100" dist="38100" dir="2700000" algn="tl">
                    <a:srgbClr val="000000">
                      <a:alpha val="43137"/>
                    </a:srgbClr>
                  </a:outerShdw>
                </a:effectLst>
                <a:latin typeface="Arial" charset="0"/>
                <a:ea typeface="ＭＳ Ｐゴシック" pitchFamily="1" charset="-128"/>
                <a:cs typeface="+mn-cs"/>
                <a:sym typeface="Wingdings 3" pitchFamily="18" charset="2"/>
              </a:defRPr>
            </a:lvl3pPr>
            <a:lvl4pPr marL="1371600" algn="ctr" rtl="0" fontAlgn="base">
              <a:spcBef>
                <a:spcPct val="20000"/>
              </a:spcBef>
              <a:spcAft>
                <a:spcPct val="0"/>
              </a:spcAft>
              <a:buClr>
                <a:schemeClr val="bg2"/>
              </a:buClr>
              <a:buSzPct val="75000"/>
              <a:buFont typeface="Wingdings" pitchFamily="2" charset="2"/>
              <a:defRPr sz="2600" b="1" kern="1200">
                <a:solidFill>
                  <a:srgbClr val="99CC00"/>
                </a:solidFill>
                <a:effectLst>
                  <a:outerShdw blurRad="38100" dist="38100" dir="2700000" algn="tl">
                    <a:srgbClr val="000000">
                      <a:alpha val="43137"/>
                    </a:srgbClr>
                  </a:outerShdw>
                </a:effectLst>
                <a:latin typeface="Arial" charset="0"/>
                <a:ea typeface="ＭＳ Ｐゴシック" pitchFamily="1" charset="-128"/>
                <a:cs typeface="+mn-cs"/>
                <a:sym typeface="Wingdings 3" pitchFamily="18" charset="2"/>
              </a:defRPr>
            </a:lvl4pPr>
            <a:lvl5pPr marL="1828800" algn="ctr" rtl="0" fontAlgn="base">
              <a:spcBef>
                <a:spcPct val="20000"/>
              </a:spcBef>
              <a:spcAft>
                <a:spcPct val="0"/>
              </a:spcAft>
              <a:buClr>
                <a:schemeClr val="bg2"/>
              </a:buClr>
              <a:buSzPct val="75000"/>
              <a:buFont typeface="Wingdings" pitchFamily="2" charset="2"/>
              <a:defRPr sz="2600" b="1" kern="1200">
                <a:solidFill>
                  <a:srgbClr val="99CC00"/>
                </a:solidFill>
                <a:effectLst>
                  <a:outerShdw blurRad="38100" dist="38100" dir="2700000" algn="tl">
                    <a:srgbClr val="000000">
                      <a:alpha val="43137"/>
                    </a:srgbClr>
                  </a:outerShdw>
                </a:effectLst>
                <a:latin typeface="Arial" charset="0"/>
                <a:ea typeface="ＭＳ Ｐゴシック" pitchFamily="1" charset="-128"/>
                <a:cs typeface="+mn-cs"/>
                <a:sym typeface="Wingdings 3" pitchFamily="18" charset="2"/>
              </a:defRPr>
            </a:lvl5pPr>
            <a:lvl6pPr marL="2286000" algn="l" defTabSz="914400" rtl="0" eaLnBrk="1" latinLnBrk="0" hangingPunct="1">
              <a:defRPr sz="2600" b="1" kern="1200">
                <a:solidFill>
                  <a:srgbClr val="99CC00"/>
                </a:solidFill>
                <a:effectLst>
                  <a:outerShdw blurRad="38100" dist="38100" dir="2700000" algn="tl">
                    <a:srgbClr val="000000">
                      <a:alpha val="43137"/>
                    </a:srgbClr>
                  </a:outerShdw>
                </a:effectLst>
                <a:latin typeface="Arial" charset="0"/>
                <a:ea typeface="ＭＳ Ｐゴシック" pitchFamily="1" charset="-128"/>
                <a:cs typeface="+mn-cs"/>
                <a:sym typeface="Wingdings 3" pitchFamily="18" charset="2"/>
              </a:defRPr>
            </a:lvl6pPr>
            <a:lvl7pPr marL="2743200" algn="l" defTabSz="914400" rtl="0" eaLnBrk="1" latinLnBrk="0" hangingPunct="1">
              <a:defRPr sz="2600" b="1" kern="1200">
                <a:solidFill>
                  <a:srgbClr val="99CC00"/>
                </a:solidFill>
                <a:effectLst>
                  <a:outerShdw blurRad="38100" dist="38100" dir="2700000" algn="tl">
                    <a:srgbClr val="000000">
                      <a:alpha val="43137"/>
                    </a:srgbClr>
                  </a:outerShdw>
                </a:effectLst>
                <a:latin typeface="Arial" charset="0"/>
                <a:ea typeface="ＭＳ Ｐゴシック" pitchFamily="1" charset="-128"/>
                <a:cs typeface="+mn-cs"/>
                <a:sym typeface="Wingdings 3" pitchFamily="18" charset="2"/>
              </a:defRPr>
            </a:lvl7pPr>
            <a:lvl8pPr marL="3200400" algn="l" defTabSz="914400" rtl="0" eaLnBrk="1" latinLnBrk="0" hangingPunct="1">
              <a:defRPr sz="2600" b="1" kern="1200">
                <a:solidFill>
                  <a:srgbClr val="99CC00"/>
                </a:solidFill>
                <a:effectLst>
                  <a:outerShdw blurRad="38100" dist="38100" dir="2700000" algn="tl">
                    <a:srgbClr val="000000">
                      <a:alpha val="43137"/>
                    </a:srgbClr>
                  </a:outerShdw>
                </a:effectLst>
                <a:latin typeface="Arial" charset="0"/>
                <a:ea typeface="ＭＳ Ｐゴシック" pitchFamily="1" charset="-128"/>
                <a:cs typeface="+mn-cs"/>
                <a:sym typeface="Wingdings 3" pitchFamily="18" charset="2"/>
              </a:defRPr>
            </a:lvl8pPr>
            <a:lvl9pPr marL="3657600" algn="l" defTabSz="914400" rtl="0" eaLnBrk="1" latinLnBrk="0" hangingPunct="1">
              <a:defRPr sz="2600" b="1" kern="1200">
                <a:solidFill>
                  <a:srgbClr val="99CC00"/>
                </a:solidFill>
                <a:effectLst>
                  <a:outerShdw blurRad="38100" dist="38100" dir="2700000" algn="tl">
                    <a:srgbClr val="000000">
                      <a:alpha val="43137"/>
                    </a:srgbClr>
                  </a:outerShdw>
                </a:effectLst>
                <a:latin typeface="Arial" charset="0"/>
                <a:ea typeface="ＭＳ Ｐゴシック" pitchFamily="1" charset="-128"/>
                <a:cs typeface="+mn-cs"/>
                <a:sym typeface="Wingdings 3" pitchFamily="18" charset="2"/>
              </a:defRPr>
            </a:lvl9pPr>
          </a:lstStyle>
          <a:p>
            <a:r>
              <a:rPr lang="en-US" sz="1400" dirty="0" smtClean="0">
                <a:solidFill>
                  <a:schemeClr val="tx1"/>
                </a:solidFill>
                <a:effectLst/>
                <a:latin typeface="+mn-lt"/>
                <a:cs typeface="Arial" pitchFamily="34" charset="0"/>
              </a:rPr>
              <a:t>Initial Surge</a:t>
            </a:r>
            <a:endParaRPr lang="en-US" sz="1400" dirty="0">
              <a:solidFill>
                <a:schemeClr val="tx1"/>
              </a:solidFill>
              <a:effectLst/>
              <a:latin typeface="+mn-lt"/>
              <a:cs typeface="Arial" pitchFamily="34" charset="0"/>
            </a:endParaRPr>
          </a:p>
        </p:txBody>
      </p:sp>
      <p:sp>
        <p:nvSpPr>
          <p:cNvPr id="34" name="28 CuadroTexto"/>
          <p:cNvSpPr txBox="1"/>
          <p:nvPr/>
        </p:nvSpPr>
        <p:spPr>
          <a:xfrm>
            <a:off x="3947792" y="2331543"/>
            <a:ext cx="1340432" cy="307777"/>
          </a:xfrm>
          <a:prstGeom prst="rect">
            <a:avLst/>
          </a:prstGeom>
          <a:noFill/>
        </p:spPr>
        <p:txBody>
          <a:bodyPr wrap="none" rtlCol="0">
            <a:spAutoFit/>
          </a:bodyPr>
          <a:lstStyle>
            <a:defPPr>
              <a:defRPr lang="es-ES"/>
            </a:defPPr>
            <a:lvl1pPr algn="ctr" rtl="0" fontAlgn="base">
              <a:spcBef>
                <a:spcPct val="20000"/>
              </a:spcBef>
              <a:spcAft>
                <a:spcPct val="0"/>
              </a:spcAft>
              <a:buClr>
                <a:schemeClr val="bg2"/>
              </a:buClr>
              <a:buSzPct val="75000"/>
              <a:buFont typeface="Wingdings" pitchFamily="2" charset="2"/>
              <a:defRPr sz="2600" b="1" kern="1200">
                <a:solidFill>
                  <a:srgbClr val="99CC00"/>
                </a:solidFill>
                <a:effectLst>
                  <a:outerShdw blurRad="38100" dist="38100" dir="2700000" algn="tl">
                    <a:srgbClr val="000000">
                      <a:alpha val="43137"/>
                    </a:srgbClr>
                  </a:outerShdw>
                </a:effectLst>
                <a:latin typeface="Arial" charset="0"/>
                <a:ea typeface="ＭＳ Ｐゴシック" pitchFamily="1" charset="-128"/>
                <a:cs typeface="+mn-cs"/>
                <a:sym typeface="Wingdings 3" pitchFamily="18" charset="2"/>
              </a:defRPr>
            </a:lvl1pPr>
            <a:lvl2pPr marL="457200" algn="ctr" rtl="0" fontAlgn="base">
              <a:spcBef>
                <a:spcPct val="20000"/>
              </a:spcBef>
              <a:spcAft>
                <a:spcPct val="0"/>
              </a:spcAft>
              <a:buClr>
                <a:schemeClr val="bg2"/>
              </a:buClr>
              <a:buSzPct val="75000"/>
              <a:buFont typeface="Wingdings" pitchFamily="2" charset="2"/>
              <a:defRPr sz="2600" b="1" kern="1200">
                <a:solidFill>
                  <a:srgbClr val="99CC00"/>
                </a:solidFill>
                <a:effectLst>
                  <a:outerShdw blurRad="38100" dist="38100" dir="2700000" algn="tl">
                    <a:srgbClr val="000000">
                      <a:alpha val="43137"/>
                    </a:srgbClr>
                  </a:outerShdw>
                </a:effectLst>
                <a:latin typeface="Arial" charset="0"/>
                <a:ea typeface="ＭＳ Ｐゴシック" pitchFamily="1" charset="-128"/>
                <a:cs typeface="+mn-cs"/>
                <a:sym typeface="Wingdings 3" pitchFamily="18" charset="2"/>
              </a:defRPr>
            </a:lvl2pPr>
            <a:lvl3pPr marL="914400" algn="ctr" rtl="0" fontAlgn="base">
              <a:spcBef>
                <a:spcPct val="20000"/>
              </a:spcBef>
              <a:spcAft>
                <a:spcPct val="0"/>
              </a:spcAft>
              <a:buClr>
                <a:schemeClr val="bg2"/>
              </a:buClr>
              <a:buSzPct val="75000"/>
              <a:buFont typeface="Wingdings" pitchFamily="2" charset="2"/>
              <a:defRPr sz="2600" b="1" kern="1200">
                <a:solidFill>
                  <a:srgbClr val="99CC00"/>
                </a:solidFill>
                <a:effectLst>
                  <a:outerShdw blurRad="38100" dist="38100" dir="2700000" algn="tl">
                    <a:srgbClr val="000000">
                      <a:alpha val="43137"/>
                    </a:srgbClr>
                  </a:outerShdw>
                </a:effectLst>
                <a:latin typeface="Arial" charset="0"/>
                <a:ea typeface="ＭＳ Ｐゴシック" pitchFamily="1" charset="-128"/>
                <a:cs typeface="+mn-cs"/>
                <a:sym typeface="Wingdings 3" pitchFamily="18" charset="2"/>
              </a:defRPr>
            </a:lvl3pPr>
            <a:lvl4pPr marL="1371600" algn="ctr" rtl="0" fontAlgn="base">
              <a:spcBef>
                <a:spcPct val="20000"/>
              </a:spcBef>
              <a:spcAft>
                <a:spcPct val="0"/>
              </a:spcAft>
              <a:buClr>
                <a:schemeClr val="bg2"/>
              </a:buClr>
              <a:buSzPct val="75000"/>
              <a:buFont typeface="Wingdings" pitchFamily="2" charset="2"/>
              <a:defRPr sz="2600" b="1" kern="1200">
                <a:solidFill>
                  <a:srgbClr val="99CC00"/>
                </a:solidFill>
                <a:effectLst>
                  <a:outerShdw blurRad="38100" dist="38100" dir="2700000" algn="tl">
                    <a:srgbClr val="000000">
                      <a:alpha val="43137"/>
                    </a:srgbClr>
                  </a:outerShdw>
                </a:effectLst>
                <a:latin typeface="Arial" charset="0"/>
                <a:ea typeface="ＭＳ Ｐゴシック" pitchFamily="1" charset="-128"/>
                <a:cs typeface="+mn-cs"/>
                <a:sym typeface="Wingdings 3" pitchFamily="18" charset="2"/>
              </a:defRPr>
            </a:lvl4pPr>
            <a:lvl5pPr marL="1828800" algn="ctr" rtl="0" fontAlgn="base">
              <a:spcBef>
                <a:spcPct val="20000"/>
              </a:spcBef>
              <a:spcAft>
                <a:spcPct val="0"/>
              </a:spcAft>
              <a:buClr>
                <a:schemeClr val="bg2"/>
              </a:buClr>
              <a:buSzPct val="75000"/>
              <a:buFont typeface="Wingdings" pitchFamily="2" charset="2"/>
              <a:defRPr sz="2600" b="1" kern="1200">
                <a:solidFill>
                  <a:srgbClr val="99CC00"/>
                </a:solidFill>
                <a:effectLst>
                  <a:outerShdw blurRad="38100" dist="38100" dir="2700000" algn="tl">
                    <a:srgbClr val="000000">
                      <a:alpha val="43137"/>
                    </a:srgbClr>
                  </a:outerShdw>
                </a:effectLst>
                <a:latin typeface="Arial" charset="0"/>
                <a:ea typeface="ＭＳ Ｐゴシック" pitchFamily="1" charset="-128"/>
                <a:cs typeface="+mn-cs"/>
                <a:sym typeface="Wingdings 3" pitchFamily="18" charset="2"/>
              </a:defRPr>
            </a:lvl5pPr>
            <a:lvl6pPr marL="2286000" algn="l" defTabSz="914400" rtl="0" eaLnBrk="1" latinLnBrk="0" hangingPunct="1">
              <a:defRPr sz="2600" b="1" kern="1200">
                <a:solidFill>
                  <a:srgbClr val="99CC00"/>
                </a:solidFill>
                <a:effectLst>
                  <a:outerShdw blurRad="38100" dist="38100" dir="2700000" algn="tl">
                    <a:srgbClr val="000000">
                      <a:alpha val="43137"/>
                    </a:srgbClr>
                  </a:outerShdw>
                </a:effectLst>
                <a:latin typeface="Arial" charset="0"/>
                <a:ea typeface="ＭＳ Ｐゴシック" pitchFamily="1" charset="-128"/>
                <a:cs typeface="+mn-cs"/>
                <a:sym typeface="Wingdings 3" pitchFamily="18" charset="2"/>
              </a:defRPr>
            </a:lvl6pPr>
            <a:lvl7pPr marL="2743200" algn="l" defTabSz="914400" rtl="0" eaLnBrk="1" latinLnBrk="0" hangingPunct="1">
              <a:defRPr sz="2600" b="1" kern="1200">
                <a:solidFill>
                  <a:srgbClr val="99CC00"/>
                </a:solidFill>
                <a:effectLst>
                  <a:outerShdw blurRad="38100" dist="38100" dir="2700000" algn="tl">
                    <a:srgbClr val="000000">
                      <a:alpha val="43137"/>
                    </a:srgbClr>
                  </a:outerShdw>
                </a:effectLst>
                <a:latin typeface="Arial" charset="0"/>
                <a:ea typeface="ＭＳ Ｐゴシック" pitchFamily="1" charset="-128"/>
                <a:cs typeface="+mn-cs"/>
                <a:sym typeface="Wingdings 3" pitchFamily="18" charset="2"/>
              </a:defRPr>
            </a:lvl7pPr>
            <a:lvl8pPr marL="3200400" algn="l" defTabSz="914400" rtl="0" eaLnBrk="1" latinLnBrk="0" hangingPunct="1">
              <a:defRPr sz="2600" b="1" kern="1200">
                <a:solidFill>
                  <a:srgbClr val="99CC00"/>
                </a:solidFill>
                <a:effectLst>
                  <a:outerShdw blurRad="38100" dist="38100" dir="2700000" algn="tl">
                    <a:srgbClr val="000000">
                      <a:alpha val="43137"/>
                    </a:srgbClr>
                  </a:outerShdw>
                </a:effectLst>
                <a:latin typeface="Arial" charset="0"/>
                <a:ea typeface="ＭＳ Ｐゴシック" pitchFamily="1" charset="-128"/>
                <a:cs typeface="+mn-cs"/>
                <a:sym typeface="Wingdings 3" pitchFamily="18" charset="2"/>
              </a:defRPr>
            </a:lvl8pPr>
            <a:lvl9pPr marL="3657600" algn="l" defTabSz="914400" rtl="0" eaLnBrk="1" latinLnBrk="0" hangingPunct="1">
              <a:defRPr sz="2600" b="1" kern="1200">
                <a:solidFill>
                  <a:srgbClr val="99CC00"/>
                </a:solidFill>
                <a:effectLst>
                  <a:outerShdw blurRad="38100" dist="38100" dir="2700000" algn="tl">
                    <a:srgbClr val="000000">
                      <a:alpha val="43137"/>
                    </a:srgbClr>
                  </a:outerShdw>
                </a:effectLst>
                <a:latin typeface="Arial" charset="0"/>
                <a:ea typeface="ＭＳ Ｐゴシック" pitchFamily="1" charset="-128"/>
                <a:cs typeface="+mn-cs"/>
                <a:sym typeface="Wingdings 3" pitchFamily="18" charset="2"/>
              </a:defRPr>
            </a:lvl9pPr>
          </a:lstStyle>
          <a:p>
            <a:r>
              <a:rPr lang="en-US" sz="1400" dirty="0" smtClean="0">
                <a:solidFill>
                  <a:schemeClr val="tx1"/>
                </a:solidFill>
                <a:effectLst/>
                <a:latin typeface="+mn-lt"/>
                <a:cs typeface="Arial" pitchFamily="34" charset="0"/>
              </a:rPr>
              <a:t>Surge Clamped</a:t>
            </a:r>
            <a:endParaRPr lang="en-US" sz="1400" dirty="0">
              <a:solidFill>
                <a:schemeClr val="tx1"/>
              </a:solidFill>
              <a:effectLst/>
              <a:latin typeface="+mn-lt"/>
              <a:cs typeface="Arial" pitchFamily="34" charset="0"/>
            </a:endParaRPr>
          </a:p>
        </p:txBody>
      </p:sp>
    </p:spTree>
    <p:extLst>
      <p:ext uri="{BB962C8B-B14F-4D97-AF65-F5344CB8AC3E}">
        <p14:creationId xmlns:p14="http://schemas.microsoft.com/office/powerpoint/2010/main" val="3004075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250" fill="hold"/>
                                        <p:tgtEl>
                                          <p:spTgt spid="5"/>
                                        </p:tgtEl>
                                        <p:attrNameLst>
                                          <p:attrName>ppt_x</p:attrName>
                                        </p:attrNameLst>
                                      </p:cBhvr>
                                      <p:tavLst>
                                        <p:tav tm="0">
                                          <p:val>
                                            <p:strVal val="0-#ppt_w/2"/>
                                          </p:val>
                                        </p:tav>
                                        <p:tav tm="100000">
                                          <p:val>
                                            <p:strVal val="#ppt_x"/>
                                          </p:val>
                                        </p:tav>
                                      </p:tavLst>
                                    </p:anim>
                                    <p:anim calcmode="lin" valueType="num">
                                      <p:cBhvr additive="base">
                                        <p:cTn id="8" dur="125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250"/>
                            </p:stCondLst>
                            <p:childTnLst>
                              <p:par>
                                <p:cTn id="10" presetID="2" presetClass="entr" presetSubtype="8" fill="hold" nodeType="after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additive="base">
                                        <p:cTn id="12" dur="1250" fill="hold"/>
                                        <p:tgtEl>
                                          <p:spTgt spid="39"/>
                                        </p:tgtEl>
                                        <p:attrNameLst>
                                          <p:attrName>ppt_x</p:attrName>
                                        </p:attrNameLst>
                                      </p:cBhvr>
                                      <p:tavLst>
                                        <p:tav tm="0">
                                          <p:val>
                                            <p:strVal val="0-#ppt_w/2"/>
                                          </p:val>
                                        </p:tav>
                                        <p:tav tm="100000">
                                          <p:val>
                                            <p:strVal val="#ppt_x"/>
                                          </p:val>
                                        </p:tav>
                                      </p:tavLst>
                                    </p:anim>
                                    <p:anim calcmode="lin" valueType="num">
                                      <p:cBhvr additive="base">
                                        <p:cTn id="13" dur="1250" fill="hold"/>
                                        <p:tgtEl>
                                          <p:spTgt spid="39"/>
                                        </p:tgtEl>
                                        <p:attrNameLst>
                                          <p:attrName>ppt_y</p:attrName>
                                        </p:attrNameLst>
                                      </p:cBhvr>
                                      <p:tavLst>
                                        <p:tav tm="0">
                                          <p:val>
                                            <p:strVal val="#ppt_y"/>
                                          </p:val>
                                        </p:tav>
                                        <p:tav tm="100000">
                                          <p:val>
                                            <p:strVal val="#ppt_y"/>
                                          </p:val>
                                        </p:tav>
                                      </p:tavLst>
                                    </p:anim>
                                  </p:childTnLst>
                                </p:cTn>
                              </p:par>
                            </p:childTnLst>
                          </p:cTn>
                        </p:par>
                        <p:par>
                          <p:cTn id="14" fill="hold">
                            <p:stCondLst>
                              <p:cond delay="2500"/>
                            </p:stCondLst>
                            <p:childTnLst>
                              <p:par>
                                <p:cTn id="15" presetID="10" presetClass="entr" presetSubtype="0" fill="hold" grpId="0" nodeType="afterEffect">
                                  <p:stCondLst>
                                    <p:cond delay="25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750" fill="hold"/>
                                        <p:tgtEl>
                                          <p:spTgt spid="15"/>
                                        </p:tgtEl>
                                        <p:attrNameLst>
                                          <p:attrName>ppt_w</p:attrName>
                                        </p:attrNameLst>
                                      </p:cBhvr>
                                      <p:tavLst>
                                        <p:tav tm="0">
                                          <p:val>
                                            <p:fltVal val="0"/>
                                          </p:val>
                                        </p:tav>
                                        <p:tav tm="100000">
                                          <p:val>
                                            <p:strVal val="#ppt_w"/>
                                          </p:val>
                                        </p:tav>
                                      </p:tavLst>
                                    </p:anim>
                                    <p:anim calcmode="lin" valueType="num">
                                      <p:cBhvr>
                                        <p:cTn id="23" dur="750" fill="hold"/>
                                        <p:tgtEl>
                                          <p:spTgt spid="15"/>
                                        </p:tgtEl>
                                        <p:attrNameLst>
                                          <p:attrName>ppt_h</p:attrName>
                                        </p:attrNameLst>
                                      </p:cBhvr>
                                      <p:tavLst>
                                        <p:tav tm="0">
                                          <p:val>
                                            <p:fltVal val="0"/>
                                          </p:val>
                                        </p:tav>
                                        <p:tav tm="100000">
                                          <p:val>
                                            <p:strVal val="#ppt_h"/>
                                          </p:val>
                                        </p:tav>
                                      </p:tavLst>
                                    </p:anim>
                                    <p:animEffect transition="in" filter="fade">
                                      <p:cBhvr>
                                        <p:cTn id="24" dur="750"/>
                                        <p:tgtEl>
                                          <p:spTgt spid="15"/>
                                        </p:tgtEl>
                                      </p:cBhvr>
                                    </p:animEffect>
                                  </p:childTnLst>
                                </p:cTn>
                              </p:par>
                            </p:childTnLst>
                          </p:cTn>
                        </p:par>
                        <p:par>
                          <p:cTn id="25" fill="hold">
                            <p:stCondLst>
                              <p:cond delay="750"/>
                            </p:stCondLst>
                            <p:childTnLst>
                              <p:par>
                                <p:cTn id="26" presetID="10" presetClass="entr" presetSubtype="0" fill="hold" grpId="0" nodeType="afterEffect">
                                  <p:stCondLst>
                                    <p:cond delay="75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750"/>
                                        <p:tgtEl>
                                          <p:spTgt spid="33"/>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hidden"/>
                                      </p:to>
                                    </p:set>
                                  </p:childTnLst>
                                </p:cTn>
                              </p:par>
                            </p:childTnLst>
                          </p:cTn>
                        </p:par>
                        <p:par>
                          <p:cTn id="33" fill="hold">
                            <p:stCondLst>
                              <p:cond delay="0"/>
                            </p:stCondLst>
                            <p:childTnLst>
                              <p:par>
                                <p:cTn id="34" presetID="1" presetClass="entr" presetSubtype="0"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childTnLst>
                                </p:cTn>
                              </p:par>
                            </p:childTnLst>
                          </p:cTn>
                        </p:par>
                        <p:par>
                          <p:cTn id="36" fill="hold">
                            <p:stCondLst>
                              <p:cond delay="0"/>
                            </p:stCondLst>
                            <p:childTnLst>
                              <p:par>
                                <p:cTn id="37" presetID="47" presetClass="entr" presetSubtype="0" fill="hold" grpId="0" nodeType="afterEffect">
                                  <p:stCondLst>
                                    <p:cond delay="150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2000"/>
                                        <p:tgtEl>
                                          <p:spTgt spid="17"/>
                                        </p:tgtEl>
                                      </p:cBhvr>
                                    </p:animEffect>
                                    <p:anim calcmode="lin" valueType="num">
                                      <p:cBhvr>
                                        <p:cTn id="40" dur="2000" fill="hold"/>
                                        <p:tgtEl>
                                          <p:spTgt spid="17"/>
                                        </p:tgtEl>
                                        <p:attrNameLst>
                                          <p:attrName>ppt_x</p:attrName>
                                        </p:attrNameLst>
                                      </p:cBhvr>
                                      <p:tavLst>
                                        <p:tav tm="0">
                                          <p:val>
                                            <p:strVal val="#ppt_x"/>
                                          </p:val>
                                        </p:tav>
                                        <p:tav tm="100000">
                                          <p:val>
                                            <p:strVal val="#ppt_x"/>
                                          </p:val>
                                        </p:tav>
                                      </p:tavLst>
                                    </p:anim>
                                    <p:anim calcmode="lin" valueType="num">
                                      <p:cBhvr>
                                        <p:cTn id="41" dur="2000" fill="hold"/>
                                        <p:tgtEl>
                                          <p:spTgt spid="17"/>
                                        </p:tgtEl>
                                        <p:attrNameLst>
                                          <p:attrName>ppt_y</p:attrName>
                                        </p:attrNameLst>
                                      </p:cBhvr>
                                      <p:tavLst>
                                        <p:tav tm="0">
                                          <p:val>
                                            <p:strVal val="#ppt_y-.1"/>
                                          </p:val>
                                        </p:tav>
                                        <p:tav tm="100000">
                                          <p:val>
                                            <p:strVal val="#ppt_y"/>
                                          </p:val>
                                        </p:tav>
                                      </p:tavLst>
                                    </p:anim>
                                  </p:childTnLst>
                                </p:cTn>
                              </p:par>
                            </p:childTnLst>
                          </p:cTn>
                        </p:par>
                        <p:par>
                          <p:cTn id="42" fill="hold">
                            <p:stCondLst>
                              <p:cond delay="3500"/>
                            </p:stCondLst>
                            <p:childTnLst>
                              <p:par>
                                <p:cTn id="43" presetID="2" presetClass="exit" presetSubtype="4" fill="hold" grpId="1" nodeType="afterEffect">
                                  <p:stCondLst>
                                    <p:cond delay="0"/>
                                  </p:stCondLst>
                                  <p:childTnLst>
                                    <p:anim calcmode="lin" valueType="num">
                                      <p:cBhvr additive="base">
                                        <p:cTn id="44" dur="1000"/>
                                        <p:tgtEl>
                                          <p:spTgt spid="17"/>
                                        </p:tgtEl>
                                        <p:attrNameLst>
                                          <p:attrName>ppt_x</p:attrName>
                                        </p:attrNameLst>
                                      </p:cBhvr>
                                      <p:tavLst>
                                        <p:tav tm="0">
                                          <p:val>
                                            <p:strVal val="ppt_x"/>
                                          </p:val>
                                        </p:tav>
                                        <p:tav tm="100000">
                                          <p:val>
                                            <p:strVal val="ppt_x"/>
                                          </p:val>
                                        </p:tav>
                                      </p:tavLst>
                                    </p:anim>
                                    <p:anim calcmode="lin" valueType="num">
                                      <p:cBhvr additive="base">
                                        <p:cTn id="45" dur="1000"/>
                                        <p:tgtEl>
                                          <p:spTgt spid="17"/>
                                        </p:tgtEl>
                                        <p:attrNameLst>
                                          <p:attrName>ppt_y</p:attrName>
                                        </p:attrNameLst>
                                      </p:cBhvr>
                                      <p:tavLst>
                                        <p:tav tm="0">
                                          <p:val>
                                            <p:strVal val="ppt_y"/>
                                          </p:val>
                                        </p:tav>
                                        <p:tav tm="100000">
                                          <p:val>
                                            <p:strVal val="1+ppt_h/2"/>
                                          </p:val>
                                        </p:tav>
                                      </p:tavLst>
                                    </p:anim>
                                    <p:set>
                                      <p:cBhvr>
                                        <p:cTn id="46" dur="1" fill="hold">
                                          <p:stCondLst>
                                            <p:cond delay="999"/>
                                          </p:stCondLst>
                                        </p:cTn>
                                        <p:tgtEl>
                                          <p:spTgt spid="17"/>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15"/>
                                        </p:tgtEl>
                                      </p:cBhvr>
                                    </p:animEffect>
                                    <p:set>
                                      <p:cBhvr>
                                        <p:cTn id="49" dur="1" fill="hold">
                                          <p:stCondLst>
                                            <p:cond delay="499"/>
                                          </p:stCondLst>
                                        </p:cTn>
                                        <p:tgtEl>
                                          <p:spTgt spid="15"/>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33"/>
                                        </p:tgtEl>
                                      </p:cBhvr>
                                    </p:animEffect>
                                    <p:set>
                                      <p:cBhvr>
                                        <p:cTn id="52" dur="1" fill="hold">
                                          <p:stCondLst>
                                            <p:cond delay="499"/>
                                          </p:stCondLst>
                                        </p:cTn>
                                        <p:tgtEl>
                                          <p:spTgt spid="33"/>
                                        </p:tgtEl>
                                        <p:attrNameLst>
                                          <p:attrName>style.visibility</p:attrName>
                                        </p:attrNameLst>
                                      </p:cBhvr>
                                      <p:to>
                                        <p:strVal val="hidden"/>
                                      </p:to>
                                    </p:set>
                                  </p:childTnLst>
                                </p:cTn>
                              </p:par>
                            </p:childTnLst>
                          </p:cTn>
                        </p:par>
                        <p:par>
                          <p:cTn id="53" fill="hold">
                            <p:stCondLst>
                              <p:cond delay="4500"/>
                            </p:stCondLst>
                            <p:childTnLst>
                              <p:par>
                                <p:cTn id="54" presetID="1" presetClass="exit" presetSubtype="0" fill="hold" grpId="1" nodeType="afterEffect">
                                  <p:stCondLst>
                                    <p:cond delay="0"/>
                                  </p:stCondLst>
                                  <p:childTnLst>
                                    <p:set>
                                      <p:cBhvr>
                                        <p:cTn id="55" dur="1" fill="hold">
                                          <p:stCondLst>
                                            <p:cond delay="0"/>
                                          </p:stCondLst>
                                        </p:cTn>
                                        <p:tgtEl>
                                          <p:spTgt spid="14"/>
                                        </p:tgtEl>
                                        <p:attrNameLst>
                                          <p:attrName>style.visibility</p:attrName>
                                        </p:attrNameLst>
                                      </p:cBhvr>
                                      <p:to>
                                        <p:strVal val="hidden"/>
                                      </p:to>
                                    </p:set>
                                  </p:childTnLst>
                                </p:cTn>
                              </p:par>
                            </p:childTnLst>
                          </p:cTn>
                        </p:par>
                        <p:par>
                          <p:cTn id="56" fill="hold">
                            <p:stCondLst>
                              <p:cond delay="4500"/>
                            </p:stCondLst>
                            <p:childTnLst>
                              <p:par>
                                <p:cTn id="57" presetID="1" presetClass="entr" presetSubtype="0" fill="hold" grpId="1" nodeType="afterEffect">
                                  <p:stCondLst>
                                    <p:cond delay="0"/>
                                  </p:stCondLst>
                                  <p:childTnLst>
                                    <p:set>
                                      <p:cBhvr>
                                        <p:cTn id="58" dur="1" fill="hold">
                                          <p:stCondLst>
                                            <p:cond delay="0"/>
                                          </p:stCondLst>
                                        </p:cTn>
                                        <p:tgtEl>
                                          <p:spTgt spid="13"/>
                                        </p:tgtEl>
                                        <p:attrNameLst>
                                          <p:attrName>style.visibility</p:attrName>
                                        </p:attrNameLst>
                                      </p:cBhvr>
                                      <p:to>
                                        <p:strVal val="visible"/>
                                      </p:to>
                                    </p:set>
                                  </p:childTnLst>
                                </p:cTn>
                              </p:par>
                            </p:childTnLst>
                          </p:cTn>
                        </p:par>
                        <p:par>
                          <p:cTn id="59" fill="hold">
                            <p:stCondLst>
                              <p:cond delay="4500"/>
                            </p:stCondLst>
                            <p:childTnLst>
                              <p:par>
                                <p:cTn id="60" presetID="16" presetClass="entr" presetSubtype="21" fill="hold" grpId="0" nodeType="afterEffect">
                                  <p:stCondLst>
                                    <p:cond delay="1000"/>
                                  </p:stCondLst>
                                  <p:childTnLst>
                                    <p:set>
                                      <p:cBhvr>
                                        <p:cTn id="61" dur="1" fill="hold">
                                          <p:stCondLst>
                                            <p:cond delay="0"/>
                                          </p:stCondLst>
                                        </p:cTn>
                                        <p:tgtEl>
                                          <p:spTgt spid="16"/>
                                        </p:tgtEl>
                                        <p:attrNameLst>
                                          <p:attrName>style.visibility</p:attrName>
                                        </p:attrNameLst>
                                      </p:cBhvr>
                                      <p:to>
                                        <p:strVal val="visible"/>
                                      </p:to>
                                    </p:set>
                                    <p:animEffect transition="in" filter="barn(inVertical)">
                                      <p:cBhvr>
                                        <p:cTn id="62" dur="500"/>
                                        <p:tgtEl>
                                          <p:spTgt spid="16"/>
                                        </p:tgtEl>
                                      </p:cBhvr>
                                    </p:animEffect>
                                  </p:childTnLst>
                                </p:cTn>
                              </p:par>
                            </p:childTnLst>
                          </p:cTn>
                        </p:par>
                        <p:par>
                          <p:cTn id="63" fill="hold">
                            <p:stCondLst>
                              <p:cond delay="6000"/>
                            </p:stCondLst>
                            <p:childTnLst>
                              <p:par>
                                <p:cTn id="64" presetID="1" presetClass="entr" presetSubtype="0" fill="hold" grpId="0" nodeType="afterEffect">
                                  <p:stCondLst>
                                    <p:cond delay="250"/>
                                  </p:stCondLst>
                                  <p:childTnLst>
                                    <p:set>
                                      <p:cBhvr>
                                        <p:cTn id="65" dur="1" fill="hold">
                                          <p:stCondLst>
                                            <p:cond delay="749"/>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13" grpId="1" animBg="1"/>
      <p:bldP spid="14" grpId="0" animBg="1"/>
      <p:bldP spid="14" grpId="1" animBg="1"/>
      <p:bldP spid="15" grpId="0" animBg="1"/>
      <p:bldP spid="15" grpId="1" animBg="1"/>
      <p:bldP spid="16" grpId="0" animBg="1"/>
      <p:bldP spid="17" grpId="0" animBg="1"/>
      <p:bldP spid="17" grpId="1" animBg="1"/>
      <p:bldP spid="24" grpId="0"/>
      <p:bldP spid="33" grpId="0"/>
      <p:bldP spid="33" grpId="1"/>
      <p:bldP spid="3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50800" dist="38100" dir="8100000" algn="tr" rotWithShape="0">
              <a:schemeClr val="bg1">
                <a:alpha val="40000"/>
              </a:schemeClr>
            </a:outerShdw>
          </a:effectLst>
        </p:spPr>
        <p:txBody>
          <a:bodyPr rtlCol="0">
            <a:normAutofit/>
          </a:bodyPr>
          <a:lstStyle/>
          <a:p>
            <a:pPr eaLnBrk="1" fontAlgn="auto" hangingPunct="1">
              <a:spcAft>
                <a:spcPts val="0"/>
              </a:spcAft>
              <a:defRPr/>
            </a:pPr>
            <a:r>
              <a:rPr lang="en-US" sz="4400" b="0" dirty="0" smtClean="0">
                <a:solidFill>
                  <a:schemeClr val="bg1"/>
                </a:solidFill>
                <a:effectLst>
                  <a:outerShdw blurRad="38100" dist="38100" dir="2700000" algn="tl">
                    <a:srgbClr val="000000">
                      <a:alpha val="43137"/>
                    </a:srgbClr>
                  </a:outerShdw>
                </a:effectLst>
              </a:rPr>
              <a:t>How Surge Protection Works</a:t>
            </a:r>
            <a:endParaRPr lang="en-US" sz="4400" b="0" dirty="0">
              <a:solidFill>
                <a:schemeClr val="bg1"/>
              </a:solidFill>
              <a:effectLst>
                <a:outerShdw blurRad="38100" dist="38100" dir="2700000" algn="tl">
                  <a:srgbClr val="000000">
                    <a:alpha val="43137"/>
                  </a:srgbClr>
                </a:outerShdw>
              </a:effectLst>
            </a:endParaRPr>
          </a:p>
        </p:txBody>
      </p:sp>
      <p:pic>
        <p:nvPicPr>
          <p:cNvPr id="5" name="Picture 2" descr="Ring Wave_4kV_30ohms_Pos_10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743200"/>
            <a:ext cx="3783012" cy="307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descr="Ring Wave_4kV_30ohms_Pos_10us_SP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1568" y="2736850"/>
            <a:ext cx="3790950" cy="307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81000" y="2290519"/>
            <a:ext cx="1342034" cy="369332"/>
          </a:xfrm>
          <a:prstGeom prst="rect">
            <a:avLst/>
          </a:prstGeom>
          <a:noFill/>
        </p:spPr>
        <p:txBody>
          <a:bodyPr wrap="none" rtlCol="0">
            <a:spAutoFit/>
          </a:bodyPr>
          <a:lstStyle/>
          <a:p>
            <a:r>
              <a:rPr lang="en-US" dirty="0" smtClean="0">
                <a:solidFill>
                  <a:srgbClr val="C00000"/>
                </a:solidFill>
                <a:effectLst>
                  <a:outerShdw blurRad="38100" dist="38100" dir="2700000" algn="tl">
                    <a:srgbClr val="000000">
                      <a:alpha val="43137"/>
                    </a:srgbClr>
                  </a:outerShdw>
                </a:effectLst>
              </a:rPr>
              <a:t>Initial Surge</a:t>
            </a:r>
            <a:endParaRPr lang="en-US" dirty="0">
              <a:solidFill>
                <a:srgbClr val="C00000"/>
              </a:solidFill>
              <a:effectLst>
                <a:outerShdw blurRad="38100" dist="38100" dir="2700000" algn="tl">
                  <a:srgbClr val="000000">
                    <a:alpha val="43137"/>
                  </a:srgbClr>
                </a:outerShdw>
              </a:effectLst>
            </a:endParaRPr>
          </a:p>
        </p:txBody>
      </p:sp>
      <p:sp>
        <p:nvSpPr>
          <p:cNvPr id="8" name="TextBox 7"/>
          <p:cNvSpPr txBox="1"/>
          <p:nvPr/>
        </p:nvSpPr>
        <p:spPr>
          <a:xfrm>
            <a:off x="4876800" y="2290519"/>
            <a:ext cx="2703241" cy="369332"/>
          </a:xfrm>
          <a:prstGeom prst="rect">
            <a:avLst/>
          </a:prstGeom>
          <a:noFill/>
        </p:spPr>
        <p:txBody>
          <a:bodyPr wrap="none" rtlCol="0">
            <a:spAutoFit/>
          </a:bodyPr>
          <a:lstStyle/>
          <a:p>
            <a:r>
              <a:rPr lang="en-US" dirty="0" smtClean="0">
                <a:solidFill>
                  <a:srgbClr val="C00000"/>
                </a:solidFill>
                <a:effectLst>
                  <a:outerShdw blurRad="38100" dist="38100" dir="2700000" algn="tl">
                    <a:srgbClr val="000000">
                      <a:alpha val="43137"/>
                    </a:srgbClr>
                  </a:outerShdw>
                </a:effectLst>
              </a:rPr>
              <a:t>Surge Protector Response</a:t>
            </a:r>
          </a:p>
        </p:txBody>
      </p:sp>
      <p:sp>
        <p:nvSpPr>
          <p:cNvPr id="3" name="Rectangle 2"/>
          <p:cNvSpPr/>
          <p:nvPr/>
        </p:nvSpPr>
        <p:spPr>
          <a:xfrm>
            <a:off x="1167606" y="1541595"/>
            <a:ext cx="6808788" cy="646331"/>
          </a:xfrm>
          <a:prstGeom prst="rect">
            <a:avLst/>
          </a:prstGeom>
        </p:spPr>
        <p:txBody>
          <a:bodyPr wrap="square">
            <a:spAutoFit/>
          </a:bodyPr>
          <a:lstStyle/>
          <a:p>
            <a:r>
              <a:rPr lang="en-US" altLang="en-US" b="1" dirty="0" smtClean="0">
                <a:solidFill>
                  <a:srgbClr val="000000"/>
                </a:solidFill>
              </a:rPr>
              <a:t>Surge Protection works by simply diverting </a:t>
            </a:r>
            <a:r>
              <a:rPr lang="en-US" altLang="en-US" b="1" dirty="0">
                <a:solidFill>
                  <a:srgbClr val="000000"/>
                </a:solidFill>
              </a:rPr>
              <a:t>excess voltage and current safely to earth ground </a:t>
            </a:r>
            <a:r>
              <a:rPr lang="en-US" altLang="en-US" b="1" u="sng" dirty="0">
                <a:solidFill>
                  <a:srgbClr val="000000"/>
                </a:solidFill>
              </a:rPr>
              <a:t>before</a:t>
            </a:r>
            <a:r>
              <a:rPr lang="en-US" altLang="en-US" b="1" dirty="0">
                <a:solidFill>
                  <a:srgbClr val="000000"/>
                </a:solidFill>
              </a:rPr>
              <a:t> it reaches critical equipment!</a:t>
            </a:r>
          </a:p>
        </p:txBody>
      </p:sp>
    </p:spTree>
    <p:extLst>
      <p:ext uri="{BB962C8B-B14F-4D97-AF65-F5344CB8AC3E}">
        <p14:creationId xmlns:p14="http://schemas.microsoft.com/office/powerpoint/2010/main" val="787291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50800" dist="38100" dir="8100000" algn="tr" rotWithShape="0">
              <a:schemeClr val="bg1">
                <a:alpha val="40000"/>
              </a:schemeClr>
            </a:outerShdw>
          </a:effectLst>
        </p:spPr>
        <p:txBody>
          <a:bodyPr>
            <a:normAutofit/>
          </a:bodyPr>
          <a:lstStyle/>
          <a:p>
            <a:r>
              <a:rPr lang="en-US" sz="4400" b="0" dirty="0" smtClean="0">
                <a:solidFill>
                  <a:schemeClr val="bg1"/>
                </a:solidFill>
                <a:effectLst>
                  <a:outerShdw blurRad="38100" dist="38100" dir="2700000" algn="tl">
                    <a:srgbClr val="000000">
                      <a:alpha val="43137"/>
                    </a:srgbClr>
                  </a:outerShdw>
                </a:effectLst>
              </a:rPr>
              <a:t>Surge Protection Technology</a:t>
            </a:r>
            <a:endParaRPr lang="en-US" sz="4400" b="0" dirty="0">
              <a:solidFill>
                <a:schemeClr val="bg1"/>
              </a:solidFill>
              <a:effectLst>
                <a:outerShdw blurRad="38100" dist="38100" dir="2700000" algn="tl">
                  <a:srgbClr val="000000">
                    <a:alpha val="43137"/>
                  </a:srgbClr>
                </a:outerShdw>
              </a:effectLst>
            </a:endParaRPr>
          </a:p>
        </p:txBody>
      </p:sp>
      <p:pic>
        <p:nvPicPr>
          <p:cNvPr id="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4191000"/>
            <a:ext cx="3102731" cy="213969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5" name="Content Placeholder 5"/>
          <p:cNvSpPr txBox="1">
            <a:spLocks/>
          </p:cNvSpPr>
          <p:nvPr/>
        </p:nvSpPr>
        <p:spPr>
          <a:xfrm>
            <a:off x="457200" y="1524000"/>
            <a:ext cx="8229600" cy="2743197"/>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Tx/>
              <a:buBlip>
                <a:blip r:embed="rId3"/>
              </a:buBlip>
              <a:defRPr sz="2600" kern="1200">
                <a:solidFill>
                  <a:schemeClr val="tx1"/>
                </a:solidFill>
                <a:latin typeface="+mn-lt"/>
                <a:ea typeface="+mn-ea"/>
                <a:cs typeface="+mn-cs"/>
              </a:defRPr>
            </a:lvl1pPr>
            <a:lvl2pPr marL="742950" indent="-285750" algn="l" defTabSz="914400" rtl="0" eaLnBrk="1" latinLnBrk="0" hangingPunct="1">
              <a:spcBef>
                <a:spcPct val="20000"/>
              </a:spcBef>
              <a:buFontTx/>
              <a:buBlip>
                <a:blip r:embed="rId3"/>
              </a:buBlip>
              <a:defRPr sz="2400" kern="1200">
                <a:solidFill>
                  <a:schemeClr val="tx1"/>
                </a:solidFill>
                <a:latin typeface="+mn-lt"/>
                <a:ea typeface="+mn-ea"/>
                <a:cs typeface="+mn-cs"/>
              </a:defRPr>
            </a:lvl2pPr>
            <a:lvl3pPr marL="1143000" indent="-228600" algn="l" defTabSz="914400" rtl="0" eaLnBrk="1" latinLnBrk="0" hangingPunct="1">
              <a:spcBef>
                <a:spcPct val="20000"/>
              </a:spcBef>
              <a:buFontTx/>
              <a:buBlip>
                <a:blip r:embed="rId3"/>
              </a:buBlip>
              <a:defRPr sz="2200" kern="1200">
                <a:solidFill>
                  <a:schemeClr val="tx1"/>
                </a:solidFill>
                <a:latin typeface="+mn-lt"/>
                <a:ea typeface="+mn-ea"/>
                <a:cs typeface="+mn-cs"/>
              </a:defRPr>
            </a:lvl3pPr>
            <a:lvl4pPr marL="1600200" indent="-228600" algn="l" defTabSz="914400" rtl="0" eaLnBrk="1" latinLnBrk="0" hangingPunct="1">
              <a:spcBef>
                <a:spcPct val="20000"/>
              </a:spcBef>
              <a:buFontTx/>
              <a:buBlip>
                <a:blip r:embed="rId3"/>
              </a:buBlip>
              <a:defRPr sz="1800" kern="1200">
                <a:solidFill>
                  <a:schemeClr val="tx1"/>
                </a:solidFill>
                <a:latin typeface="+mn-lt"/>
                <a:ea typeface="+mn-ea"/>
                <a:cs typeface="+mn-cs"/>
              </a:defRPr>
            </a:lvl4pPr>
            <a:lvl5pPr marL="2057400" indent="-228600" algn="l" defTabSz="914400" rtl="0" eaLnBrk="1" latinLnBrk="0" hangingPunct="1">
              <a:spcBef>
                <a:spcPct val="20000"/>
              </a:spcBef>
              <a:buFontTx/>
              <a:buBlip>
                <a:blip r:embed="rId3"/>
              </a:buBlip>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Tx/>
              <a:buBlip>
                <a:blip r:embed="rId3"/>
              </a:buBlip>
              <a:tabLst/>
              <a:defRPr/>
            </a:pPr>
            <a:r>
              <a:rPr kumimoji="0" lang="en-US" sz="2600" b="1" i="0" u="none" strike="noStrike" kern="1200" cap="none" spc="0" normalizeH="0" baseline="0" noProof="0" dirty="0" smtClean="0">
                <a:ln>
                  <a:noFill/>
                </a:ln>
                <a:solidFill>
                  <a:sysClr val="windowText" lastClr="000000"/>
                </a:solidFill>
                <a:effectLst/>
                <a:uLnTx/>
                <a:uFillTx/>
                <a:ea typeface="+mn-ea"/>
                <a:cs typeface="+mn-cs"/>
              </a:rPr>
              <a:t>Metal Oxide </a:t>
            </a:r>
            <a:r>
              <a:rPr kumimoji="0" lang="en-US" sz="2600" b="1" i="0" u="none" strike="noStrike" kern="1200" cap="none" spc="0" normalizeH="0" baseline="0" noProof="0" dirty="0" err="1" smtClean="0">
                <a:ln>
                  <a:noFill/>
                </a:ln>
                <a:solidFill>
                  <a:sysClr val="windowText" lastClr="000000"/>
                </a:solidFill>
                <a:effectLst/>
                <a:uLnTx/>
                <a:uFillTx/>
                <a:ea typeface="+mn-ea"/>
                <a:cs typeface="+mn-cs"/>
              </a:rPr>
              <a:t>Varistor</a:t>
            </a:r>
            <a:r>
              <a:rPr kumimoji="0" lang="en-US" sz="2600" b="1" i="0" u="none" strike="noStrike" kern="1200" cap="none" spc="0" normalizeH="0" baseline="0" noProof="0" dirty="0" smtClean="0">
                <a:ln>
                  <a:noFill/>
                </a:ln>
                <a:solidFill>
                  <a:sysClr val="windowText" lastClr="000000"/>
                </a:solidFill>
                <a:effectLst/>
                <a:uLnTx/>
                <a:uFillTx/>
                <a:ea typeface="+mn-ea"/>
                <a:cs typeface="+mn-cs"/>
              </a:rPr>
              <a:t> (MOV)</a:t>
            </a:r>
          </a:p>
          <a:p>
            <a:pPr marL="0" marR="0" lvl="0" indent="0" algn="l" defTabSz="914400" rtl="0" eaLnBrk="1" fontAlgn="auto" latinLnBrk="0" hangingPunct="1">
              <a:lnSpc>
                <a:spcPct val="100000"/>
              </a:lnSpc>
              <a:spcBef>
                <a:spcPct val="20000"/>
              </a:spcBef>
              <a:spcAft>
                <a:spcPts val="0"/>
              </a:spcAft>
              <a:buClrTx/>
              <a:buSzTx/>
              <a:buNone/>
              <a:tabLst/>
              <a:defRPr/>
            </a:pPr>
            <a:r>
              <a:rPr kumimoji="0" lang="en-US" sz="2400" b="0" i="0" u="none" strike="noStrike" kern="1200" cap="none" spc="0" normalizeH="0" baseline="0" noProof="0" dirty="0" smtClean="0">
                <a:ln>
                  <a:noFill/>
                </a:ln>
                <a:solidFill>
                  <a:sysClr val="windowText" lastClr="000000"/>
                </a:solidFill>
                <a:effectLst/>
                <a:uLnTx/>
                <a:uFillTx/>
                <a:ea typeface="+mn-ea"/>
                <a:cs typeface="+mn-cs"/>
              </a:rPr>
              <a:t>Comprised typically of zinc oxide that conducts when it is exposed to an overvoltage that exceeds its rating. MOVs have a finite life expectancy and degrade when exposed to a few large transients, or many more smaller transients, and will eventually short to ground creating an end of life scenario. This condition will cause a circuit breaker to trip or a fused link to open. Larger transients may cause the component to open, thus bringing about a more violent end to the component itself. This component is typically used to suppress transients found in AC power circuits.</a:t>
            </a:r>
          </a:p>
        </p:txBody>
      </p:sp>
    </p:spTree>
    <p:extLst>
      <p:ext uri="{BB962C8B-B14F-4D97-AF65-F5344CB8AC3E}">
        <p14:creationId xmlns:p14="http://schemas.microsoft.com/office/powerpoint/2010/main" val="354477986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50800" dist="38100" dir="8100000" algn="tr" rotWithShape="0">
              <a:schemeClr val="bg1">
                <a:alpha val="40000"/>
              </a:schemeClr>
            </a:outerShdw>
          </a:effectLst>
        </p:spPr>
        <p:txBody>
          <a:bodyPr>
            <a:normAutofit/>
          </a:bodyPr>
          <a:lstStyle/>
          <a:p>
            <a:r>
              <a:rPr lang="en-US" sz="4400" b="0" dirty="0" smtClean="0">
                <a:solidFill>
                  <a:schemeClr val="bg1"/>
                </a:solidFill>
                <a:effectLst>
                  <a:outerShdw blurRad="38100" dist="38100" dir="2700000" algn="tl">
                    <a:srgbClr val="000000">
                      <a:alpha val="43137"/>
                    </a:srgbClr>
                  </a:outerShdw>
                </a:effectLst>
              </a:rPr>
              <a:t>Course Outline</a:t>
            </a:r>
            <a:endParaRPr lang="en-US" sz="4400" b="0" dirty="0">
              <a:solidFill>
                <a:schemeClr val="bg1"/>
              </a:solidFill>
              <a:effectLst>
                <a:outerShdw blurRad="38100" dist="38100" dir="2700000" algn="tl">
                  <a:srgbClr val="000000">
                    <a:alpha val="43137"/>
                  </a:srgbClr>
                </a:outerShdw>
              </a:effectLst>
            </a:endParaRPr>
          </a:p>
        </p:txBody>
      </p:sp>
      <p:sp>
        <p:nvSpPr>
          <p:cNvPr id="10" name="Content Placeholder 2"/>
          <p:cNvSpPr txBox="1">
            <a:spLocks/>
          </p:cNvSpPr>
          <p:nvPr/>
        </p:nvSpPr>
        <p:spPr>
          <a:xfrm>
            <a:off x="457200" y="1600202"/>
            <a:ext cx="8229600" cy="4525963"/>
          </a:xfrm>
          <a:prstGeom prst="rect">
            <a:avLst/>
          </a:prstGeom>
        </p:spPr>
        <p:txBody>
          <a:bodyPr>
            <a:normAutofit/>
          </a:bodyPr>
          <a:lstStyle>
            <a:lvl1pPr marL="342900" indent="-342900" algn="l" defTabSz="914400" rtl="0" eaLnBrk="1" latinLnBrk="0" hangingPunct="1">
              <a:spcBef>
                <a:spcPct val="20000"/>
              </a:spcBef>
              <a:buFontTx/>
              <a:buBlip>
                <a:blip r:embed="rId2"/>
              </a:buBlip>
              <a:defRPr sz="2600" kern="1200">
                <a:solidFill>
                  <a:schemeClr val="tx1"/>
                </a:solidFill>
                <a:latin typeface="+mn-lt"/>
                <a:ea typeface="+mn-ea"/>
                <a:cs typeface="+mn-cs"/>
              </a:defRPr>
            </a:lvl1pPr>
            <a:lvl2pPr marL="742950" indent="-285750" algn="l" defTabSz="914400" rtl="0" eaLnBrk="1" latinLnBrk="0" hangingPunct="1">
              <a:spcBef>
                <a:spcPct val="20000"/>
              </a:spcBef>
              <a:buFontTx/>
              <a:buBlip>
                <a:blip r:embed="rId2"/>
              </a:buBlip>
              <a:defRPr sz="2400" kern="1200">
                <a:solidFill>
                  <a:schemeClr val="tx1"/>
                </a:solidFill>
                <a:latin typeface="+mn-lt"/>
                <a:ea typeface="+mn-ea"/>
                <a:cs typeface="+mn-cs"/>
              </a:defRPr>
            </a:lvl2pPr>
            <a:lvl3pPr marL="1143000" indent="-228600" algn="l" defTabSz="914400" rtl="0" eaLnBrk="1" latinLnBrk="0" hangingPunct="1">
              <a:spcBef>
                <a:spcPct val="20000"/>
              </a:spcBef>
              <a:buFontTx/>
              <a:buBlip>
                <a:blip r:embed="rId2"/>
              </a:buBlip>
              <a:defRPr sz="2200" kern="1200">
                <a:solidFill>
                  <a:schemeClr val="tx1"/>
                </a:solidFill>
                <a:latin typeface="+mn-lt"/>
                <a:ea typeface="+mn-ea"/>
                <a:cs typeface="+mn-cs"/>
              </a:defRPr>
            </a:lvl3pPr>
            <a:lvl4pPr marL="1600200" indent="-228600" algn="l" defTabSz="914400" rtl="0" eaLnBrk="1" latinLnBrk="0" hangingPunct="1">
              <a:spcBef>
                <a:spcPct val="20000"/>
              </a:spcBef>
              <a:buFontTx/>
              <a:buBlip>
                <a:blip r:embed="rId2"/>
              </a:buBlip>
              <a:defRPr sz="1800" kern="1200">
                <a:solidFill>
                  <a:schemeClr val="tx1"/>
                </a:solidFill>
                <a:latin typeface="+mn-lt"/>
                <a:ea typeface="+mn-ea"/>
                <a:cs typeface="+mn-cs"/>
              </a:defRPr>
            </a:lvl4pPr>
            <a:lvl5pPr marL="2057400" indent="-228600" algn="l" defTabSz="914400" rtl="0" eaLnBrk="1" latinLnBrk="0" hangingPunct="1">
              <a:spcBef>
                <a:spcPct val="20000"/>
              </a:spcBef>
              <a:buFontTx/>
              <a:buBlip>
                <a:blip r:embed="rId2"/>
              </a:buBlip>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smtClean="0"/>
              <a:t>About DITEK Corporation</a:t>
            </a:r>
          </a:p>
          <a:p>
            <a:r>
              <a:rPr lang="en-US" sz="2800" smtClean="0"/>
              <a:t>What are Surges and Spikes?</a:t>
            </a:r>
          </a:p>
          <a:p>
            <a:pPr lvl="1">
              <a:buClr>
                <a:srgbClr val="C00000"/>
              </a:buClr>
              <a:buFont typeface="Wingdings" panose="05000000000000000000" pitchFamily="2" charset="2"/>
              <a:buChar char="§"/>
            </a:pPr>
            <a:r>
              <a:rPr lang="en-US" sz="1900" smtClean="0"/>
              <a:t>Causes</a:t>
            </a:r>
          </a:p>
          <a:p>
            <a:pPr lvl="1">
              <a:buClr>
                <a:srgbClr val="C00000"/>
              </a:buClr>
              <a:buFont typeface="Wingdings" panose="05000000000000000000" pitchFamily="2" charset="2"/>
              <a:buChar char="§"/>
            </a:pPr>
            <a:r>
              <a:rPr lang="en-US" sz="1900" smtClean="0"/>
              <a:t>Effects</a:t>
            </a:r>
          </a:p>
          <a:p>
            <a:pPr lvl="1">
              <a:buClr>
                <a:srgbClr val="C00000"/>
              </a:buClr>
              <a:buFont typeface="Wingdings" panose="05000000000000000000" pitchFamily="2" charset="2"/>
              <a:buChar char="§"/>
            </a:pPr>
            <a:r>
              <a:rPr lang="en-US" sz="1900" smtClean="0"/>
              <a:t>Terminology</a:t>
            </a:r>
          </a:p>
          <a:p>
            <a:pPr lvl="1">
              <a:buClr>
                <a:srgbClr val="C00000"/>
              </a:buClr>
              <a:buFont typeface="Wingdings" panose="05000000000000000000" pitchFamily="2" charset="2"/>
              <a:buChar char="§"/>
            </a:pPr>
            <a:r>
              <a:rPr lang="en-US" sz="1900" smtClean="0"/>
              <a:t>UL Scopes</a:t>
            </a:r>
          </a:p>
          <a:p>
            <a:r>
              <a:rPr lang="en-US" sz="2800" smtClean="0"/>
              <a:t>How Surge Protection Works</a:t>
            </a:r>
          </a:p>
          <a:p>
            <a:r>
              <a:rPr lang="en-US" sz="2800" smtClean="0"/>
              <a:t>Surge Protection Technology</a:t>
            </a:r>
          </a:p>
          <a:p>
            <a:pPr lvl="1">
              <a:buClr>
                <a:srgbClr val="C00000"/>
              </a:buClr>
              <a:buFont typeface="Wingdings" panose="05000000000000000000" pitchFamily="2" charset="2"/>
              <a:buChar char="§"/>
            </a:pPr>
            <a:r>
              <a:rPr lang="en-US" sz="1900" smtClean="0"/>
              <a:t>Silicon Avalanche Diode</a:t>
            </a:r>
          </a:p>
          <a:p>
            <a:pPr lvl="1">
              <a:buClr>
                <a:srgbClr val="C00000"/>
              </a:buClr>
              <a:buFont typeface="Wingdings" panose="05000000000000000000" pitchFamily="2" charset="2"/>
              <a:buChar char="§"/>
            </a:pPr>
            <a:r>
              <a:rPr lang="en-US" sz="1900" smtClean="0"/>
              <a:t>Metal Oxide Varistor</a:t>
            </a:r>
          </a:p>
          <a:p>
            <a:pPr lvl="1">
              <a:buClr>
                <a:srgbClr val="C00000"/>
              </a:buClr>
              <a:buFont typeface="Wingdings" panose="05000000000000000000" pitchFamily="2" charset="2"/>
              <a:buChar char="§"/>
            </a:pPr>
            <a:r>
              <a:rPr lang="en-US" sz="1900" smtClean="0"/>
              <a:t>Gas Discharge Tube</a:t>
            </a:r>
            <a:endParaRPr lang="en-US" sz="1900" dirty="0" smtClean="0"/>
          </a:p>
        </p:txBody>
      </p:sp>
    </p:spTree>
    <p:extLst>
      <p:ext uri="{BB962C8B-B14F-4D97-AF65-F5344CB8AC3E}">
        <p14:creationId xmlns:p14="http://schemas.microsoft.com/office/powerpoint/2010/main" val="36004297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50800" dist="38100" dir="8100000" algn="tr" rotWithShape="0">
              <a:schemeClr val="bg1">
                <a:alpha val="40000"/>
              </a:schemeClr>
            </a:outerShdw>
          </a:effectLst>
        </p:spPr>
        <p:txBody>
          <a:bodyPr>
            <a:normAutofit/>
          </a:bodyPr>
          <a:lstStyle/>
          <a:p>
            <a:r>
              <a:rPr lang="en-US" sz="4400" b="0" dirty="0" smtClean="0">
                <a:solidFill>
                  <a:schemeClr val="bg1"/>
                </a:solidFill>
                <a:effectLst>
                  <a:outerShdw blurRad="38100" dist="38100" dir="2700000" algn="tl">
                    <a:srgbClr val="000000">
                      <a:alpha val="43137"/>
                    </a:srgbClr>
                  </a:outerShdw>
                </a:effectLst>
              </a:rPr>
              <a:t>Surge Protection Technology</a:t>
            </a:r>
            <a:endParaRPr lang="en-US" sz="4400" b="0" dirty="0">
              <a:solidFill>
                <a:schemeClr val="bg1"/>
              </a:solidFill>
              <a:effectLst>
                <a:outerShdw blurRad="38100" dist="38100" dir="2700000" algn="tl">
                  <a:srgbClr val="000000">
                    <a:alpha val="43137"/>
                  </a:srgbClr>
                </a:outerShdw>
              </a:effectLst>
            </a:endParaRPr>
          </a:p>
        </p:txBody>
      </p:sp>
      <p:pic>
        <p:nvPicPr>
          <p:cNvPr id="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4191000"/>
            <a:ext cx="3100388" cy="213836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5" name="Content Placeholder 5"/>
          <p:cNvSpPr txBox="1">
            <a:spLocks/>
          </p:cNvSpPr>
          <p:nvPr/>
        </p:nvSpPr>
        <p:spPr>
          <a:xfrm>
            <a:off x="457200" y="1524003"/>
            <a:ext cx="8229600" cy="2666997"/>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Tx/>
              <a:buBlip>
                <a:blip r:embed="rId3"/>
              </a:buBlip>
              <a:defRPr sz="2600" kern="1200">
                <a:solidFill>
                  <a:schemeClr val="tx1"/>
                </a:solidFill>
                <a:latin typeface="+mn-lt"/>
                <a:ea typeface="+mn-ea"/>
                <a:cs typeface="+mn-cs"/>
              </a:defRPr>
            </a:lvl1pPr>
            <a:lvl2pPr marL="742950" indent="-285750" algn="l" defTabSz="914400" rtl="0" eaLnBrk="1" latinLnBrk="0" hangingPunct="1">
              <a:spcBef>
                <a:spcPct val="20000"/>
              </a:spcBef>
              <a:buFontTx/>
              <a:buBlip>
                <a:blip r:embed="rId3"/>
              </a:buBlip>
              <a:defRPr sz="2400" kern="1200">
                <a:solidFill>
                  <a:schemeClr val="tx1"/>
                </a:solidFill>
                <a:latin typeface="+mn-lt"/>
                <a:ea typeface="+mn-ea"/>
                <a:cs typeface="+mn-cs"/>
              </a:defRPr>
            </a:lvl2pPr>
            <a:lvl3pPr marL="1143000" indent="-228600" algn="l" defTabSz="914400" rtl="0" eaLnBrk="1" latinLnBrk="0" hangingPunct="1">
              <a:spcBef>
                <a:spcPct val="20000"/>
              </a:spcBef>
              <a:buFontTx/>
              <a:buBlip>
                <a:blip r:embed="rId3"/>
              </a:buBlip>
              <a:defRPr sz="2200" kern="1200">
                <a:solidFill>
                  <a:schemeClr val="tx1"/>
                </a:solidFill>
                <a:latin typeface="+mn-lt"/>
                <a:ea typeface="+mn-ea"/>
                <a:cs typeface="+mn-cs"/>
              </a:defRPr>
            </a:lvl3pPr>
            <a:lvl4pPr marL="1600200" indent="-228600" algn="l" defTabSz="914400" rtl="0" eaLnBrk="1" latinLnBrk="0" hangingPunct="1">
              <a:spcBef>
                <a:spcPct val="20000"/>
              </a:spcBef>
              <a:buFontTx/>
              <a:buBlip>
                <a:blip r:embed="rId3"/>
              </a:buBlip>
              <a:defRPr sz="1800" kern="1200">
                <a:solidFill>
                  <a:schemeClr val="tx1"/>
                </a:solidFill>
                <a:latin typeface="+mn-lt"/>
                <a:ea typeface="+mn-ea"/>
                <a:cs typeface="+mn-cs"/>
              </a:defRPr>
            </a:lvl4pPr>
            <a:lvl5pPr marL="2057400" indent="-228600" algn="l" defTabSz="914400" rtl="0" eaLnBrk="1" latinLnBrk="0" hangingPunct="1">
              <a:spcBef>
                <a:spcPct val="20000"/>
              </a:spcBef>
              <a:buFontTx/>
              <a:buBlip>
                <a:blip r:embed="rId3"/>
              </a:buBlip>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Tx/>
              <a:buBlip>
                <a:blip r:embed="rId3"/>
              </a:buBlip>
              <a:tabLst/>
              <a:defRPr/>
            </a:pPr>
            <a:r>
              <a:rPr kumimoji="0" lang="en-US" altLang="en-US" sz="2400" b="1" i="0" u="none" strike="noStrike" kern="1200" cap="none" spc="0" normalizeH="0" baseline="0" noProof="0" dirty="0" smtClean="0">
                <a:ln>
                  <a:noFill/>
                </a:ln>
                <a:solidFill>
                  <a:srgbClr val="000000"/>
                </a:solidFill>
                <a:effectLst/>
                <a:uLnTx/>
                <a:uFillTx/>
                <a:ea typeface="+mn-ea"/>
                <a:cs typeface="+mn-cs"/>
              </a:rPr>
              <a:t>Silicon Avalanche Diode (SAD)</a:t>
            </a:r>
          </a:p>
          <a:p>
            <a:pPr marL="0" marR="0" lvl="0" indent="0" algn="l" defTabSz="914400" rtl="0" eaLnBrk="1" fontAlgn="auto" latinLnBrk="0" hangingPunct="1">
              <a:lnSpc>
                <a:spcPct val="100000"/>
              </a:lnSpc>
              <a:spcBef>
                <a:spcPct val="20000"/>
              </a:spcBef>
              <a:spcAft>
                <a:spcPts val="0"/>
              </a:spcAft>
              <a:buClrTx/>
              <a:buSzTx/>
              <a:buNone/>
              <a:tabLst/>
              <a:defRPr/>
            </a:pPr>
            <a:r>
              <a:rPr kumimoji="0" lang="en-US" sz="2200" b="0" i="0" u="none" strike="noStrike" kern="1200" cap="none" spc="0" normalizeH="0" baseline="0" noProof="0" dirty="0" smtClean="0">
                <a:ln>
                  <a:noFill/>
                </a:ln>
                <a:solidFill>
                  <a:sysClr val="windowText" lastClr="000000"/>
                </a:solidFill>
                <a:effectLst/>
                <a:uLnTx/>
                <a:uFillTx/>
                <a:ea typeface="+mn-ea"/>
                <a:cs typeface="+mn-cs"/>
              </a:rPr>
              <a:t>Comprised of silicon or other semiconductor materials. These components provide faster reaction times and better voltage clamping compared to other technologies, but they have much lower current handling capabilities. Unlike MOV’s, they do not degrade over time when used within their ratings. When component ratings are exceeded, the device will short creating a ground fault. These are typically used to suppress transients found in low voltage communication and data circuits.</a:t>
            </a:r>
          </a:p>
          <a:p>
            <a:pPr marL="457200" marR="0" lvl="1" indent="0" algn="l" defTabSz="914400" rtl="0" eaLnBrk="1" fontAlgn="auto" latinLnBrk="0" hangingPunct="1">
              <a:lnSpc>
                <a:spcPct val="100000"/>
              </a:lnSpc>
              <a:spcBef>
                <a:spcPct val="20000"/>
              </a:spcBef>
              <a:spcAft>
                <a:spcPts val="0"/>
              </a:spcAft>
              <a:buClrTx/>
              <a:buSzTx/>
              <a:buFontTx/>
              <a:buNone/>
              <a:tabLst/>
              <a:defRPr/>
            </a:pPr>
            <a:endParaRPr kumimoji="0" lang="en-US" sz="2200" b="0" i="0" u="none" strike="noStrike" kern="1200" cap="none" spc="0" normalizeH="0" baseline="0" noProof="0" dirty="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265089622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50800" dist="38100" dir="8100000" algn="tr" rotWithShape="0">
              <a:schemeClr val="bg1">
                <a:alpha val="40000"/>
              </a:schemeClr>
            </a:outerShdw>
          </a:effectLst>
        </p:spPr>
        <p:txBody>
          <a:bodyPr>
            <a:normAutofit/>
          </a:bodyPr>
          <a:lstStyle/>
          <a:p>
            <a:r>
              <a:rPr lang="en-US" sz="4400" b="0" dirty="0" smtClean="0">
                <a:solidFill>
                  <a:schemeClr val="bg1"/>
                </a:solidFill>
                <a:effectLst>
                  <a:outerShdw blurRad="38100" dist="38100" dir="2700000" algn="tl">
                    <a:srgbClr val="000000">
                      <a:alpha val="43137"/>
                    </a:srgbClr>
                  </a:outerShdw>
                </a:effectLst>
              </a:rPr>
              <a:t>Surge Protection Technology</a:t>
            </a:r>
            <a:endParaRPr lang="en-US" sz="4400" b="0" dirty="0">
              <a:solidFill>
                <a:schemeClr val="bg1"/>
              </a:solidFill>
              <a:effectLst>
                <a:outerShdw blurRad="38100" dist="38100" dir="2700000" algn="tl">
                  <a:srgbClr val="000000">
                    <a:alpha val="43137"/>
                  </a:srgbClr>
                </a:outerShdw>
              </a:effectLst>
            </a:endParaRPr>
          </a:p>
        </p:txBody>
      </p:sp>
      <p:pic>
        <p:nvPicPr>
          <p:cNvPr id="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4191000"/>
            <a:ext cx="2974810" cy="213969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5" name="Content Placeholder 5"/>
          <p:cNvSpPr txBox="1">
            <a:spLocks/>
          </p:cNvSpPr>
          <p:nvPr/>
        </p:nvSpPr>
        <p:spPr>
          <a:xfrm>
            <a:off x="457200" y="1600202"/>
            <a:ext cx="8229600" cy="2666998"/>
          </a:xfrm>
          <a:prstGeom prst="rect">
            <a:avLst/>
          </a:prstGeom>
        </p:spPr>
        <p:txBody>
          <a:bodyPr vert="horz" lIns="91440" tIns="45720" rIns="91440" bIns="45720" rtlCol="0">
            <a:normAutofit fontScale="62500" lnSpcReduction="20000"/>
          </a:bodyPr>
          <a:lstStyle>
            <a:lvl1pPr marL="342900" indent="-342900" algn="l" defTabSz="914400" rtl="0" eaLnBrk="1" latinLnBrk="0" hangingPunct="1">
              <a:spcBef>
                <a:spcPct val="20000"/>
              </a:spcBef>
              <a:buFontTx/>
              <a:buBlip>
                <a:blip r:embed="rId3"/>
              </a:buBlip>
              <a:defRPr sz="2600" kern="1200">
                <a:solidFill>
                  <a:schemeClr val="tx1"/>
                </a:solidFill>
                <a:latin typeface="+mn-lt"/>
                <a:ea typeface="+mn-ea"/>
                <a:cs typeface="+mn-cs"/>
              </a:defRPr>
            </a:lvl1pPr>
            <a:lvl2pPr marL="742950" indent="-285750" algn="l" defTabSz="914400" rtl="0" eaLnBrk="1" latinLnBrk="0" hangingPunct="1">
              <a:spcBef>
                <a:spcPct val="20000"/>
              </a:spcBef>
              <a:buFontTx/>
              <a:buBlip>
                <a:blip r:embed="rId3"/>
              </a:buBlip>
              <a:defRPr sz="2400" kern="1200">
                <a:solidFill>
                  <a:schemeClr val="tx1"/>
                </a:solidFill>
                <a:latin typeface="+mn-lt"/>
                <a:ea typeface="+mn-ea"/>
                <a:cs typeface="+mn-cs"/>
              </a:defRPr>
            </a:lvl2pPr>
            <a:lvl3pPr marL="1143000" indent="-228600" algn="l" defTabSz="914400" rtl="0" eaLnBrk="1" latinLnBrk="0" hangingPunct="1">
              <a:spcBef>
                <a:spcPct val="20000"/>
              </a:spcBef>
              <a:buFontTx/>
              <a:buBlip>
                <a:blip r:embed="rId3"/>
              </a:buBlip>
              <a:defRPr sz="2200" kern="1200">
                <a:solidFill>
                  <a:schemeClr val="tx1"/>
                </a:solidFill>
                <a:latin typeface="+mn-lt"/>
                <a:ea typeface="+mn-ea"/>
                <a:cs typeface="+mn-cs"/>
              </a:defRPr>
            </a:lvl3pPr>
            <a:lvl4pPr marL="1600200" indent="-228600" algn="l" defTabSz="914400" rtl="0" eaLnBrk="1" latinLnBrk="0" hangingPunct="1">
              <a:spcBef>
                <a:spcPct val="20000"/>
              </a:spcBef>
              <a:buFontTx/>
              <a:buBlip>
                <a:blip r:embed="rId3"/>
              </a:buBlip>
              <a:defRPr sz="1800" kern="1200">
                <a:solidFill>
                  <a:schemeClr val="tx1"/>
                </a:solidFill>
                <a:latin typeface="+mn-lt"/>
                <a:ea typeface="+mn-ea"/>
                <a:cs typeface="+mn-cs"/>
              </a:defRPr>
            </a:lvl4pPr>
            <a:lvl5pPr marL="2057400" indent="-228600" algn="l" defTabSz="914400" rtl="0" eaLnBrk="1" latinLnBrk="0" hangingPunct="1">
              <a:spcBef>
                <a:spcPct val="20000"/>
              </a:spcBef>
              <a:buFontTx/>
              <a:buBlip>
                <a:blip r:embed="rId3"/>
              </a:buBlip>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500"/>
              </a:spcBef>
              <a:spcAft>
                <a:spcPts val="0"/>
              </a:spcAft>
              <a:buClr>
                <a:srgbClr val="000000"/>
              </a:buClr>
              <a:buSzTx/>
              <a:buFontTx/>
              <a:buBlip>
                <a:blip r:embed="rId3"/>
              </a:buBlip>
              <a:tabLst/>
              <a:defRPr/>
            </a:pPr>
            <a:r>
              <a:rPr kumimoji="0" lang="en-US" altLang="en-US" sz="3500" b="1" i="0" u="none" strike="noStrike" kern="1200" cap="none" spc="0" normalizeH="0" baseline="0" noProof="0" dirty="0" smtClean="0">
                <a:ln>
                  <a:noFill/>
                </a:ln>
                <a:solidFill>
                  <a:srgbClr val="000000"/>
                </a:solidFill>
                <a:effectLst/>
                <a:uLnTx/>
                <a:uFillTx/>
                <a:ea typeface="+mn-ea"/>
                <a:cs typeface="+mn-cs"/>
              </a:rPr>
              <a:t>Gas Discharge Tube (GDT)</a:t>
            </a:r>
          </a:p>
          <a:p>
            <a:pPr marL="0" marR="0" lvl="0" indent="0" algn="l" defTabSz="914400" rtl="0" eaLnBrk="1" fontAlgn="auto" latinLnBrk="0" hangingPunct="1">
              <a:lnSpc>
                <a:spcPct val="100000"/>
              </a:lnSpc>
              <a:spcBef>
                <a:spcPts val="500"/>
              </a:spcBef>
              <a:spcAft>
                <a:spcPts val="0"/>
              </a:spcAft>
              <a:buClr>
                <a:srgbClr val="000000"/>
              </a:buClr>
              <a:buSzTx/>
              <a:buNone/>
              <a:tabLst/>
              <a:defRPr/>
            </a:pPr>
            <a:r>
              <a:rPr kumimoji="0" lang="en-US" sz="3200" b="0" i="0" u="none" strike="noStrike" kern="1200" cap="none" spc="0" normalizeH="0" baseline="0" noProof="0" dirty="0" smtClean="0">
                <a:ln>
                  <a:noFill/>
                </a:ln>
                <a:solidFill>
                  <a:sysClr val="windowText" lastClr="000000"/>
                </a:solidFill>
                <a:effectLst/>
                <a:uLnTx/>
                <a:uFillTx/>
                <a:ea typeface="+mn-ea"/>
                <a:cs typeface="+mn-cs"/>
              </a:rPr>
              <a:t>Uses a sealed tube with 2 electrodes and an inert gas trapped inside. These components can typically conduct more current than other surge components. Like MOVs, they will also degrade over time and service and will create a short to ground while in conduction mode. It also reacts much slower compared to other surge technologies. This component is typically used in conjunction with other surge protection components as a hybrid protection circuit to take the leading edge or large energy hit. The most common use for this component is telecommunications equipment.</a:t>
            </a:r>
            <a:endParaRPr kumimoji="0" lang="en-US" altLang="en-US" sz="3200" b="1" i="0" u="none" strike="noStrike" kern="1200" cap="none" spc="0" normalizeH="0" baseline="0" noProof="0" dirty="0" smtClean="0">
              <a:ln>
                <a:noFill/>
              </a:ln>
              <a:solidFill>
                <a:srgbClr val="000000"/>
              </a:solidFill>
              <a:effectLst/>
              <a:uLnTx/>
              <a:uFillTx/>
              <a:ea typeface="+mn-ea"/>
              <a:cs typeface="+mn-cs"/>
            </a:endParaRPr>
          </a:p>
          <a:p>
            <a:pPr marL="742950" marR="0" lvl="1" indent="-285750" algn="l" defTabSz="914400" rtl="0" eaLnBrk="1" fontAlgn="auto" latinLnBrk="0" hangingPunct="1">
              <a:lnSpc>
                <a:spcPct val="100000"/>
              </a:lnSpc>
              <a:spcBef>
                <a:spcPts val="500"/>
              </a:spcBef>
              <a:spcAft>
                <a:spcPts val="0"/>
              </a:spcAft>
              <a:buClr>
                <a:srgbClr val="000000"/>
              </a:buClr>
              <a:buSzTx/>
              <a:buFontTx/>
              <a:buBlip>
                <a:blip r:embed="rId3"/>
              </a:buBlip>
              <a:tabLst/>
              <a:defRPr/>
            </a:pPr>
            <a:endParaRPr kumimoji="0" lang="en-US" altLang="en-US" sz="2400" b="1"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00884753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50800" dist="38100" dir="8100000" algn="tr" rotWithShape="0">
              <a:schemeClr val="bg1">
                <a:alpha val="40000"/>
              </a:schemeClr>
            </a:outerShdw>
          </a:effectLst>
        </p:spPr>
        <p:txBody>
          <a:bodyPr rtlCol="0">
            <a:normAutofit/>
          </a:bodyPr>
          <a:lstStyle/>
          <a:p>
            <a:pPr eaLnBrk="1" fontAlgn="auto" hangingPunct="1">
              <a:spcAft>
                <a:spcPts val="0"/>
              </a:spcAft>
              <a:defRPr/>
            </a:pPr>
            <a:r>
              <a:rPr lang="en-US" sz="4400" b="0" dirty="0" smtClean="0">
                <a:solidFill>
                  <a:schemeClr val="bg1"/>
                </a:solidFill>
                <a:effectLst>
                  <a:outerShdw blurRad="38100" dist="38100" dir="2700000" algn="tl">
                    <a:srgbClr val="000000">
                      <a:alpha val="43137"/>
                    </a:srgbClr>
                  </a:outerShdw>
                </a:effectLst>
              </a:rPr>
              <a:t>Surge Protection Terminology</a:t>
            </a:r>
            <a:endParaRPr lang="en-US" sz="4400" b="0" dirty="0">
              <a:solidFill>
                <a:schemeClr val="bg1"/>
              </a:solidFill>
              <a:effectLst>
                <a:outerShdw blurRad="38100" dist="38100" dir="2700000" algn="tl">
                  <a:srgbClr val="000000">
                    <a:alpha val="43137"/>
                  </a:srgbClr>
                </a:outerShdw>
              </a:effectLst>
            </a:endParaRPr>
          </a:p>
        </p:txBody>
      </p:sp>
      <p:sp>
        <p:nvSpPr>
          <p:cNvPr id="8" name="Content Placeholder 5"/>
          <p:cNvSpPr txBox="1">
            <a:spLocks/>
          </p:cNvSpPr>
          <p:nvPr/>
        </p:nvSpPr>
        <p:spPr>
          <a:xfrm>
            <a:off x="457200" y="1600202"/>
            <a:ext cx="8229600" cy="4648197"/>
          </a:xfrm>
          <a:prstGeom prst="rect">
            <a:avLst/>
          </a:prstGeom>
        </p:spPr>
        <p:txBody>
          <a:bodyPr>
            <a:normAutofit fontScale="77500" lnSpcReduction="20000"/>
          </a:bodyPr>
          <a:lstStyle>
            <a:lvl1pPr marL="342900" indent="-342900" algn="l" defTabSz="914400" rtl="0" eaLnBrk="1" latinLnBrk="0" hangingPunct="1">
              <a:spcBef>
                <a:spcPct val="20000"/>
              </a:spcBef>
              <a:buFontTx/>
              <a:buBlip>
                <a:blip r:embed="rId2"/>
              </a:buBlip>
              <a:defRPr sz="2600" kern="1200">
                <a:solidFill>
                  <a:schemeClr val="tx1"/>
                </a:solidFill>
                <a:latin typeface="+mn-lt"/>
                <a:ea typeface="+mn-ea"/>
                <a:cs typeface="+mn-cs"/>
              </a:defRPr>
            </a:lvl1pPr>
            <a:lvl2pPr marL="742950" indent="-285750" algn="l" defTabSz="914400" rtl="0" eaLnBrk="1" latinLnBrk="0" hangingPunct="1">
              <a:spcBef>
                <a:spcPct val="20000"/>
              </a:spcBef>
              <a:buFontTx/>
              <a:buBlip>
                <a:blip r:embed="rId2"/>
              </a:buBlip>
              <a:defRPr sz="2400" kern="1200">
                <a:solidFill>
                  <a:schemeClr val="tx1"/>
                </a:solidFill>
                <a:latin typeface="+mn-lt"/>
                <a:ea typeface="+mn-ea"/>
                <a:cs typeface="+mn-cs"/>
              </a:defRPr>
            </a:lvl2pPr>
            <a:lvl3pPr marL="1143000" indent="-228600" algn="l" defTabSz="914400" rtl="0" eaLnBrk="1" latinLnBrk="0" hangingPunct="1">
              <a:spcBef>
                <a:spcPct val="20000"/>
              </a:spcBef>
              <a:buFontTx/>
              <a:buBlip>
                <a:blip r:embed="rId2"/>
              </a:buBlip>
              <a:defRPr sz="2200" kern="1200">
                <a:solidFill>
                  <a:schemeClr val="tx1"/>
                </a:solidFill>
                <a:latin typeface="+mn-lt"/>
                <a:ea typeface="+mn-ea"/>
                <a:cs typeface="+mn-cs"/>
              </a:defRPr>
            </a:lvl3pPr>
            <a:lvl4pPr marL="1600200" indent="-228600" algn="l" defTabSz="914400" rtl="0" eaLnBrk="1" latinLnBrk="0" hangingPunct="1">
              <a:spcBef>
                <a:spcPct val="20000"/>
              </a:spcBef>
              <a:buFontTx/>
              <a:buBlip>
                <a:blip r:embed="rId2"/>
              </a:buBlip>
              <a:defRPr sz="1800" kern="1200">
                <a:solidFill>
                  <a:schemeClr val="tx1"/>
                </a:solidFill>
                <a:latin typeface="+mn-lt"/>
                <a:ea typeface="+mn-ea"/>
                <a:cs typeface="+mn-cs"/>
              </a:defRPr>
            </a:lvl4pPr>
            <a:lvl5pPr marL="2057400" indent="-228600" algn="l" defTabSz="914400" rtl="0" eaLnBrk="1" latinLnBrk="0" hangingPunct="1">
              <a:spcBef>
                <a:spcPct val="20000"/>
              </a:spcBef>
              <a:buFontTx/>
              <a:buBlip>
                <a:blip r:embed="rId2"/>
              </a:buBlip>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500"/>
              </a:spcBef>
              <a:buClr>
                <a:srgbClr val="000000"/>
              </a:buClr>
            </a:pPr>
            <a:r>
              <a:rPr lang="en-US" altLang="en-US" sz="2800" b="1" dirty="0" smtClean="0">
                <a:solidFill>
                  <a:srgbClr val="000000"/>
                </a:solidFill>
              </a:rPr>
              <a:t>Maximum Continuous Operating Voltage (MCOV) </a:t>
            </a:r>
            <a:r>
              <a:rPr lang="en-US" altLang="en-US" sz="2800" dirty="0" smtClean="0">
                <a:solidFill>
                  <a:srgbClr val="000000"/>
                </a:solidFill>
              </a:rPr>
              <a:t>–</a:t>
            </a:r>
            <a:r>
              <a:rPr lang="en-US" altLang="en-US" sz="2800" b="1" dirty="0" smtClean="0">
                <a:solidFill>
                  <a:srgbClr val="000000"/>
                </a:solidFill>
              </a:rPr>
              <a:t> </a:t>
            </a:r>
            <a:r>
              <a:rPr lang="en-US" altLang="en-US" sz="2800" dirty="0" smtClean="0">
                <a:solidFill>
                  <a:srgbClr val="000000"/>
                </a:solidFill>
              </a:rPr>
              <a:t>the highest amount of voltage the device will allow to pass through continuously.</a:t>
            </a:r>
          </a:p>
          <a:p>
            <a:pPr>
              <a:spcBef>
                <a:spcPts val="500"/>
              </a:spcBef>
              <a:buClr>
                <a:srgbClr val="000000"/>
              </a:buClr>
            </a:pPr>
            <a:endParaRPr lang="en-US" altLang="en-US" sz="1300" dirty="0" smtClean="0">
              <a:solidFill>
                <a:srgbClr val="000000"/>
              </a:solidFill>
            </a:endParaRPr>
          </a:p>
          <a:p>
            <a:pPr>
              <a:spcBef>
                <a:spcPts val="500"/>
              </a:spcBef>
              <a:buClr>
                <a:srgbClr val="000000"/>
              </a:buClr>
            </a:pPr>
            <a:r>
              <a:rPr lang="en-US" altLang="en-US" sz="2800" b="1" dirty="0" smtClean="0">
                <a:solidFill>
                  <a:srgbClr val="000000"/>
                </a:solidFill>
              </a:rPr>
              <a:t>Clamping Level </a:t>
            </a:r>
            <a:r>
              <a:rPr lang="en-US" altLang="en-US" sz="2800" dirty="0" smtClean="0">
                <a:solidFill>
                  <a:srgbClr val="000000"/>
                </a:solidFill>
              </a:rPr>
              <a:t>– used to describe the </a:t>
            </a:r>
            <a:r>
              <a:rPr lang="en-US" altLang="en-US" sz="2800" i="1" u="sng" dirty="0" smtClean="0">
                <a:solidFill>
                  <a:srgbClr val="000000"/>
                </a:solidFill>
              </a:rPr>
              <a:t>voltage level </a:t>
            </a:r>
            <a:r>
              <a:rPr lang="en-US" altLang="en-US" sz="2800" dirty="0" smtClean="0">
                <a:solidFill>
                  <a:srgbClr val="000000"/>
                </a:solidFill>
              </a:rPr>
              <a:t>which causes the surge protection device to “turn on” and start diverting the surge energy away from your connected equipment.</a:t>
            </a:r>
          </a:p>
          <a:p>
            <a:pPr>
              <a:spcBef>
                <a:spcPts val="500"/>
              </a:spcBef>
              <a:buClr>
                <a:srgbClr val="000000"/>
              </a:buClr>
            </a:pPr>
            <a:endParaRPr lang="en-US" altLang="en-US" sz="1300" dirty="0" smtClean="0">
              <a:solidFill>
                <a:srgbClr val="000000"/>
              </a:solidFill>
            </a:endParaRPr>
          </a:p>
          <a:p>
            <a:pPr>
              <a:spcBef>
                <a:spcPts val="500"/>
              </a:spcBef>
              <a:buClr>
                <a:srgbClr val="000000"/>
              </a:buClr>
            </a:pPr>
            <a:r>
              <a:rPr lang="en-US" altLang="en-US" sz="2800" b="1" dirty="0" smtClean="0">
                <a:solidFill>
                  <a:srgbClr val="000000"/>
                </a:solidFill>
              </a:rPr>
              <a:t>Response Time </a:t>
            </a:r>
            <a:r>
              <a:rPr lang="en-US" altLang="en-US" sz="2800" dirty="0" smtClean="0">
                <a:solidFill>
                  <a:srgbClr val="000000"/>
                </a:solidFill>
              </a:rPr>
              <a:t>– refers to the </a:t>
            </a:r>
            <a:r>
              <a:rPr lang="en-US" altLang="en-US" sz="2800" i="1" u="sng" dirty="0" smtClean="0">
                <a:solidFill>
                  <a:srgbClr val="000000"/>
                </a:solidFill>
              </a:rPr>
              <a:t>amount of time </a:t>
            </a:r>
            <a:r>
              <a:rPr lang="en-US" altLang="en-US" sz="2800" dirty="0" smtClean="0">
                <a:solidFill>
                  <a:srgbClr val="000000"/>
                </a:solidFill>
              </a:rPr>
              <a:t>it takes for the surge protection device to “turn on” and start diverting energy. Surge protection components are typically 100 to 1000 times faster than any available surge energy.</a:t>
            </a:r>
          </a:p>
          <a:p>
            <a:pPr>
              <a:spcBef>
                <a:spcPts val="500"/>
              </a:spcBef>
              <a:buClr>
                <a:srgbClr val="000000"/>
              </a:buClr>
            </a:pPr>
            <a:endParaRPr lang="en-US" altLang="en-US" sz="1300" dirty="0" smtClean="0">
              <a:solidFill>
                <a:srgbClr val="000000"/>
              </a:solidFill>
            </a:endParaRPr>
          </a:p>
          <a:p>
            <a:pPr>
              <a:spcBef>
                <a:spcPts val="500"/>
              </a:spcBef>
              <a:buClr>
                <a:srgbClr val="000000"/>
              </a:buClr>
            </a:pPr>
            <a:r>
              <a:rPr lang="en-US" altLang="en-US" sz="2800" b="1" dirty="0">
                <a:solidFill>
                  <a:srgbClr val="000000"/>
                </a:solidFill>
              </a:rPr>
              <a:t>MOV, SAD, GDT – </a:t>
            </a:r>
            <a:r>
              <a:rPr lang="en-US" altLang="en-US" sz="2800" dirty="0">
                <a:solidFill>
                  <a:srgbClr val="000000"/>
                </a:solidFill>
              </a:rPr>
              <a:t>common components used in surge protection devices to divert surge energy away from connected equipment. </a:t>
            </a:r>
            <a:r>
              <a:rPr lang="en-US" altLang="en-US" sz="2800" b="1" dirty="0">
                <a:solidFill>
                  <a:srgbClr val="000000"/>
                </a:solidFill>
              </a:rPr>
              <a:t>M</a:t>
            </a:r>
            <a:r>
              <a:rPr lang="en-US" altLang="en-US" sz="2800" dirty="0">
                <a:solidFill>
                  <a:srgbClr val="000000"/>
                </a:solidFill>
              </a:rPr>
              <a:t>etal </a:t>
            </a:r>
            <a:r>
              <a:rPr lang="en-US" altLang="en-US" sz="2800" b="1" dirty="0">
                <a:solidFill>
                  <a:srgbClr val="000000"/>
                </a:solidFill>
              </a:rPr>
              <a:t>O</a:t>
            </a:r>
            <a:r>
              <a:rPr lang="en-US" altLang="en-US" sz="2800" dirty="0">
                <a:solidFill>
                  <a:srgbClr val="000000"/>
                </a:solidFill>
              </a:rPr>
              <a:t>xide </a:t>
            </a:r>
            <a:r>
              <a:rPr lang="en-US" altLang="en-US" sz="2800" b="1" dirty="0" err="1">
                <a:solidFill>
                  <a:srgbClr val="000000"/>
                </a:solidFill>
              </a:rPr>
              <a:t>V</a:t>
            </a:r>
            <a:r>
              <a:rPr lang="en-US" altLang="en-US" sz="2800" dirty="0" err="1">
                <a:solidFill>
                  <a:srgbClr val="000000"/>
                </a:solidFill>
              </a:rPr>
              <a:t>aristor</a:t>
            </a:r>
            <a:r>
              <a:rPr lang="en-US" altLang="en-US" sz="2800" dirty="0">
                <a:solidFill>
                  <a:srgbClr val="000000"/>
                </a:solidFill>
              </a:rPr>
              <a:t>, </a:t>
            </a:r>
            <a:r>
              <a:rPr lang="en-US" altLang="en-US" sz="2800" b="1" dirty="0">
                <a:solidFill>
                  <a:srgbClr val="000000"/>
                </a:solidFill>
              </a:rPr>
              <a:t>S</a:t>
            </a:r>
            <a:r>
              <a:rPr lang="en-US" altLang="en-US" sz="2800" dirty="0">
                <a:solidFill>
                  <a:srgbClr val="000000"/>
                </a:solidFill>
              </a:rPr>
              <a:t>ilicone </a:t>
            </a:r>
            <a:r>
              <a:rPr lang="en-US" altLang="en-US" sz="2800" b="1" dirty="0">
                <a:solidFill>
                  <a:srgbClr val="000000"/>
                </a:solidFill>
              </a:rPr>
              <a:t>A</a:t>
            </a:r>
            <a:r>
              <a:rPr lang="en-US" altLang="en-US" sz="2800" dirty="0">
                <a:solidFill>
                  <a:srgbClr val="000000"/>
                </a:solidFill>
              </a:rPr>
              <a:t>valanche </a:t>
            </a:r>
            <a:r>
              <a:rPr lang="en-US" altLang="en-US" sz="2800" b="1" dirty="0">
                <a:solidFill>
                  <a:srgbClr val="000000"/>
                </a:solidFill>
              </a:rPr>
              <a:t>D</a:t>
            </a:r>
            <a:r>
              <a:rPr lang="en-US" altLang="en-US" sz="2800" dirty="0">
                <a:solidFill>
                  <a:srgbClr val="000000"/>
                </a:solidFill>
              </a:rPr>
              <a:t>iode and </a:t>
            </a:r>
            <a:r>
              <a:rPr lang="en-US" altLang="en-US" sz="2800" b="1" dirty="0">
                <a:solidFill>
                  <a:srgbClr val="000000"/>
                </a:solidFill>
              </a:rPr>
              <a:t>G</a:t>
            </a:r>
            <a:r>
              <a:rPr lang="en-US" altLang="en-US" sz="2800" dirty="0">
                <a:solidFill>
                  <a:srgbClr val="000000"/>
                </a:solidFill>
              </a:rPr>
              <a:t>as </a:t>
            </a:r>
            <a:r>
              <a:rPr lang="en-US" altLang="en-US" sz="2800" b="1" dirty="0">
                <a:solidFill>
                  <a:srgbClr val="000000"/>
                </a:solidFill>
              </a:rPr>
              <a:t>D</a:t>
            </a:r>
            <a:r>
              <a:rPr lang="en-US" altLang="en-US" sz="2800" dirty="0">
                <a:solidFill>
                  <a:srgbClr val="000000"/>
                </a:solidFill>
              </a:rPr>
              <a:t>ischarge </a:t>
            </a:r>
            <a:r>
              <a:rPr lang="en-US" altLang="en-US" sz="2800" b="1" dirty="0">
                <a:solidFill>
                  <a:srgbClr val="000000"/>
                </a:solidFill>
              </a:rPr>
              <a:t>T</a:t>
            </a:r>
            <a:r>
              <a:rPr lang="en-US" altLang="en-US" sz="2800" dirty="0">
                <a:solidFill>
                  <a:srgbClr val="000000"/>
                </a:solidFill>
              </a:rPr>
              <a:t>ube.</a:t>
            </a:r>
          </a:p>
        </p:txBody>
      </p:sp>
    </p:spTree>
    <p:extLst>
      <p:ext uri="{BB962C8B-B14F-4D97-AF65-F5344CB8AC3E}">
        <p14:creationId xmlns:p14="http://schemas.microsoft.com/office/powerpoint/2010/main" val="28300972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50800" dist="38100" dir="8100000" algn="tr" rotWithShape="0">
              <a:schemeClr val="bg1">
                <a:alpha val="40000"/>
              </a:schemeClr>
            </a:outerShdw>
          </a:effectLst>
        </p:spPr>
        <p:txBody>
          <a:bodyPr rtlCol="0">
            <a:normAutofit/>
          </a:bodyPr>
          <a:lstStyle/>
          <a:p>
            <a:pPr eaLnBrk="1" fontAlgn="auto" hangingPunct="1">
              <a:spcAft>
                <a:spcPts val="0"/>
              </a:spcAft>
              <a:defRPr/>
            </a:pPr>
            <a:r>
              <a:rPr lang="en-US" sz="4400" b="0" dirty="0" smtClean="0">
                <a:solidFill>
                  <a:schemeClr val="bg1"/>
                </a:solidFill>
                <a:effectLst>
                  <a:outerShdw blurRad="38100" dist="38100" dir="2700000" algn="tl">
                    <a:srgbClr val="000000">
                      <a:alpha val="43137"/>
                    </a:srgbClr>
                  </a:outerShdw>
                </a:effectLst>
              </a:rPr>
              <a:t>Surge Protection Applications</a:t>
            </a:r>
            <a:endParaRPr lang="en-US" sz="4400" b="0" dirty="0">
              <a:solidFill>
                <a:schemeClr val="bg1"/>
              </a:solidFill>
              <a:effectLst>
                <a:outerShdw blurRad="38100" dist="38100" dir="2700000" algn="tl">
                  <a:srgbClr val="000000">
                    <a:alpha val="43137"/>
                  </a:srgbClr>
                </a:outerShdw>
              </a:effectLst>
            </a:endParaRPr>
          </a:p>
        </p:txBody>
      </p:sp>
      <p:pic>
        <p:nvPicPr>
          <p:cNvPr id="2457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1688" y="1465263"/>
            <a:ext cx="7540625"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560388" y="3309938"/>
            <a:ext cx="8375650" cy="2678112"/>
          </a:xfrm>
          <a:prstGeom prst="rect">
            <a:avLst/>
          </a:prstGeom>
        </p:spPr>
        <p:txBody>
          <a:bodyPr>
            <a:spAutoFit/>
          </a:bodyPr>
          <a:lstStyle/>
          <a:p>
            <a:pPr eaLnBrk="1" hangingPunct="1">
              <a:lnSpc>
                <a:spcPct val="90000"/>
              </a:lnSpc>
              <a:spcBef>
                <a:spcPct val="20000"/>
              </a:spcBef>
              <a:buClr>
                <a:srgbClr val="000000"/>
              </a:buClr>
              <a:buSzPct val="75000"/>
              <a:defRPr/>
            </a:pPr>
            <a:r>
              <a:rPr lang="en-US" altLang="en-US" sz="2000" dirty="0">
                <a:solidFill>
                  <a:srgbClr val="000000"/>
                </a:solidFill>
                <a:latin typeface="+mn-lt"/>
              </a:rPr>
              <a:t>DITEK manufactures a complete line of surge protection products to meet the needs of our target markets:</a:t>
            </a:r>
            <a:endParaRPr lang="en-US" altLang="en-US" sz="2000" u="sng" dirty="0">
              <a:solidFill>
                <a:srgbClr val="000000"/>
              </a:solidFill>
              <a:latin typeface="+mn-lt"/>
            </a:endParaRPr>
          </a:p>
          <a:p>
            <a:pPr eaLnBrk="1" hangingPunct="1">
              <a:lnSpc>
                <a:spcPct val="90000"/>
              </a:lnSpc>
              <a:spcBef>
                <a:spcPct val="20000"/>
              </a:spcBef>
              <a:buClr>
                <a:srgbClr val="000000"/>
              </a:buClr>
              <a:buSzPct val="75000"/>
              <a:defRPr/>
            </a:pPr>
            <a:endParaRPr lang="en-US" altLang="en-US" sz="2000" dirty="0">
              <a:solidFill>
                <a:srgbClr val="000000"/>
              </a:solidFill>
              <a:latin typeface="+mn-lt"/>
            </a:endParaRPr>
          </a:p>
          <a:p>
            <a:pPr eaLnBrk="1" hangingPunct="1">
              <a:lnSpc>
                <a:spcPct val="90000"/>
              </a:lnSpc>
              <a:spcBef>
                <a:spcPct val="20000"/>
              </a:spcBef>
              <a:buClr>
                <a:srgbClr val="000000"/>
              </a:buClr>
              <a:buSzPct val="75000"/>
              <a:buFont typeface="Wingdings" panose="05000000000000000000" pitchFamily="2" charset="2"/>
              <a:buChar char="l"/>
              <a:defRPr/>
            </a:pPr>
            <a:r>
              <a:rPr lang="en-US" altLang="en-US" sz="2000" dirty="0">
                <a:solidFill>
                  <a:srgbClr val="000000"/>
                </a:solidFill>
                <a:latin typeface="+mn-lt"/>
              </a:rPr>
              <a:t> IP Video / CCTV Systems</a:t>
            </a:r>
          </a:p>
          <a:p>
            <a:pPr eaLnBrk="1" hangingPunct="1">
              <a:lnSpc>
                <a:spcPct val="90000"/>
              </a:lnSpc>
              <a:spcBef>
                <a:spcPct val="20000"/>
              </a:spcBef>
              <a:buClr>
                <a:srgbClr val="000000"/>
              </a:buClr>
              <a:buSzPct val="75000"/>
              <a:buFont typeface="Wingdings" panose="05000000000000000000" pitchFamily="2" charset="2"/>
              <a:buChar char="l"/>
              <a:defRPr/>
            </a:pPr>
            <a:r>
              <a:rPr lang="en-US" altLang="en-US" sz="2000" dirty="0">
                <a:solidFill>
                  <a:srgbClr val="000000"/>
                </a:solidFill>
                <a:latin typeface="+mn-lt"/>
              </a:rPr>
              <a:t> Fire Alarm Systems</a:t>
            </a:r>
          </a:p>
          <a:p>
            <a:pPr eaLnBrk="1" hangingPunct="1">
              <a:lnSpc>
                <a:spcPct val="90000"/>
              </a:lnSpc>
              <a:spcBef>
                <a:spcPct val="20000"/>
              </a:spcBef>
              <a:buClr>
                <a:srgbClr val="000000"/>
              </a:buClr>
              <a:buSzPct val="75000"/>
              <a:buFont typeface="Wingdings" panose="05000000000000000000" pitchFamily="2" charset="2"/>
              <a:buChar char="l"/>
              <a:defRPr/>
            </a:pPr>
            <a:r>
              <a:rPr lang="en-US" altLang="en-US" sz="2000" dirty="0">
                <a:solidFill>
                  <a:srgbClr val="000000"/>
                </a:solidFill>
                <a:latin typeface="+mn-lt"/>
              </a:rPr>
              <a:t> Networking &amp; Voice Communications</a:t>
            </a:r>
          </a:p>
          <a:p>
            <a:pPr eaLnBrk="1" hangingPunct="1">
              <a:lnSpc>
                <a:spcPct val="90000"/>
              </a:lnSpc>
              <a:spcBef>
                <a:spcPct val="20000"/>
              </a:spcBef>
              <a:buClr>
                <a:srgbClr val="000000"/>
              </a:buClr>
              <a:buSzPct val="75000"/>
              <a:buFont typeface="Wingdings" panose="05000000000000000000" pitchFamily="2" charset="2"/>
              <a:buChar char="l"/>
              <a:defRPr/>
            </a:pPr>
            <a:r>
              <a:rPr lang="en-US" altLang="en-US" sz="2000" dirty="0">
                <a:solidFill>
                  <a:srgbClr val="000000"/>
                </a:solidFill>
                <a:latin typeface="+mn-lt"/>
              </a:rPr>
              <a:t> Access Control &amp; Intrusion Systems  </a:t>
            </a:r>
          </a:p>
          <a:p>
            <a:pPr eaLnBrk="1" hangingPunct="1">
              <a:lnSpc>
                <a:spcPct val="90000"/>
              </a:lnSpc>
              <a:spcBef>
                <a:spcPct val="20000"/>
              </a:spcBef>
              <a:buClr>
                <a:srgbClr val="000000"/>
              </a:buClr>
              <a:buSzPct val="75000"/>
              <a:buFont typeface="Wingdings" panose="05000000000000000000" pitchFamily="2" charset="2"/>
              <a:buChar char="l"/>
              <a:defRPr/>
            </a:pPr>
            <a:r>
              <a:rPr lang="en-US" altLang="en-US" sz="2000" dirty="0">
                <a:solidFill>
                  <a:srgbClr val="000000"/>
                </a:solidFill>
                <a:latin typeface="+mn-lt"/>
              </a:rPr>
              <a:t> Commercial, Industrial &amp; Residential AC Power</a:t>
            </a:r>
          </a:p>
        </p:txBody>
      </p:sp>
    </p:spTree>
    <p:extLst>
      <p:ext uri="{BB962C8B-B14F-4D97-AF65-F5344CB8AC3E}">
        <p14:creationId xmlns:p14="http://schemas.microsoft.com/office/powerpoint/2010/main" val="109648111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50800" dist="38100" algn="l" rotWithShape="0">
              <a:schemeClr val="bg1">
                <a:alpha val="40000"/>
              </a:schemeClr>
            </a:outerShdw>
          </a:effectLst>
        </p:spPr>
        <p:txBody>
          <a:bodyPr rtlCol="0">
            <a:normAutofit/>
          </a:bodyPr>
          <a:lstStyle/>
          <a:p>
            <a:pPr eaLnBrk="1" fontAlgn="auto" hangingPunct="1">
              <a:spcAft>
                <a:spcPts val="0"/>
              </a:spcAft>
              <a:defRPr/>
            </a:pPr>
            <a:endParaRPr lang="en-US" sz="4000" b="0" dirty="0">
              <a:solidFill>
                <a:schemeClr val="bg1"/>
              </a:solidFill>
            </a:endParaRPr>
          </a:p>
        </p:txBody>
      </p:sp>
      <p:pic>
        <p:nvPicPr>
          <p:cNvPr id="3174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513" y="82550"/>
            <a:ext cx="8562975" cy="669925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634554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50800" dist="38100" algn="l" rotWithShape="0">
              <a:schemeClr val="bg1">
                <a:alpha val="40000"/>
              </a:schemeClr>
            </a:outerShdw>
          </a:effectLst>
        </p:spPr>
        <p:txBody>
          <a:bodyPr rtlCol="0">
            <a:normAutofit/>
          </a:bodyPr>
          <a:lstStyle/>
          <a:p>
            <a:pPr eaLnBrk="1" fontAlgn="auto" hangingPunct="1">
              <a:spcAft>
                <a:spcPts val="0"/>
              </a:spcAft>
              <a:defRPr/>
            </a:pPr>
            <a:endParaRPr lang="en-US" sz="4000" b="0" dirty="0">
              <a:solidFill>
                <a:schemeClr val="bg1"/>
              </a:solidFill>
            </a:endParaRPr>
          </a:p>
        </p:txBody>
      </p:sp>
      <p:pic>
        <p:nvPicPr>
          <p:cNvPr id="3" name="Picture 2"/>
          <p:cNvPicPr>
            <a:picLocks noChangeAspect="1"/>
          </p:cNvPicPr>
          <p:nvPr/>
        </p:nvPicPr>
        <p:blipFill>
          <a:blip r:embed="rId2"/>
          <a:stretch>
            <a:fillRect/>
          </a:stretch>
        </p:blipFill>
        <p:spPr>
          <a:xfrm>
            <a:off x="152400" y="33471"/>
            <a:ext cx="8766527" cy="6762750"/>
          </a:xfrm>
          <a:prstGeom prst="rect">
            <a:avLst/>
          </a:prstGeom>
        </p:spPr>
      </p:pic>
    </p:spTree>
    <p:extLst>
      <p:ext uri="{BB962C8B-B14F-4D97-AF65-F5344CB8AC3E}">
        <p14:creationId xmlns:p14="http://schemas.microsoft.com/office/powerpoint/2010/main" val="422717721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50800" dist="38100" algn="l" rotWithShape="0">
              <a:schemeClr val="bg1">
                <a:alpha val="40000"/>
              </a:schemeClr>
            </a:outerShdw>
          </a:effectLst>
        </p:spPr>
        <p:txBody>
          <a:bodyPr rtlCol="0">
            <a:normAutofit/>
          </a:bodyPr>
          <a:lstStyle/>
          <a:p>
            <a:pPr eaLnBrk="1" fontAlgn="auto" hangingPunct="1">
              <a:spcAft>
                <a:spcPts val="0"/>
              </a:spcAft>
              <a:defRPr/>
            </a:pPr>
            <a:r>
              <a:rPr lang="en-US" sz="4000" b="0" dirty="0" smtClean="0">
                <a:solidFill>
                  <a:schemeClr val="bg1"/>
                </a:solidFill>
              </a:rPr>
              <a:t>IP Video Surge Protection</a:t>
            </a:r>
            <a:endParaRPr lang="en-US" sz="4000" b="0" dirty="0">
              <a:solidFill>
                <a:schemeClr val="bg1"/>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670" y="0"/>
            <a:ext cx="9172670" cy="6858000"/>
          </a:xfrm>
          <a:prstGeom prst="rect">
            <a:avLst/>
          </a:prstGeom>
        </p:spPr>
      </p:pic>
    </p:spTree>
    <p:extLst>
      <p:ext uri="{BB962C8B-B14F-4D97-AF65-F5344CB8AC3E}">
        <p14:creationId xmlns:p14="http://schemas.microsoft.com/office/powerpoint/2010/main" val="376106316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8540"/>
            <a:ext cx="8229600" cy="1143000"/>
          </a:xfrm>
          <a:effectLst>
            <a:outerShdw blurRad="50800" dist="38100" dir="8100000" algn="tr" rotWithShape="0">
              <a:schemeClr val="bg1">
                <a:alpha val="40000"/>
              </a:schemeClr>
            </a:outerShdw>
          </a:effectLst>
        </p:spPr>
        <p:txBody>
          <a:bodyPr rtlCol="0">
            <a:normAutofit/>
          </a:bodyPr>
          <a:lstStyle/>
          <a:p>
            <a:pPr eaLnBrk="1" fontAlgn="auto" hangingPunct="1">
              <a:spcAft>
                <a:spcPts val="0"/>
              </a:spcAft>
              <a:defRPr/>
            </a:pPr>
            <a:r>
              <a:rPr lang="en-US" sz="4400" b="0" dirty="0" smtClean="0">
                <a:solidFill>
                  <a:schemeClr val="bg1"/>
                </a:solidFill>
                <a:effectLst>
                  <a:outerShdw blurRad="38100" dist="38100" dir="2700000" algn="tl">
                    <a:srgbClr val="000000">
                      <a:alpha val="43137"/>
                    </a:srgbClr>
                  </a:outerShdw>
                </a:effectLst>
              </a:rPr>
              <a:t>DTK-MRJPOES</a:t>
            </a:r>
            <a:endParaRPr lang="en-US" sz="4400" b="0" dirty="0">
              <a:solidFill>
                <a:schemeClr val="bg1"/>
              </a:solidFill>
              <a:effectLst>
                <a:outerShdw blurRad="38100" dist="38100" dir="2700000" algn="tl">
                  <a:srgbClr val="000000">
                    <a:alpha val="43137"/>
                  </a:srgbClr>
                </a:outerShdw>
              </a:effectLs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9200" y="1981200"/>
            <a:ext cx="3500794" cy="3429000"/>
          </a:xfrm>
          <a:prstGeom prst="rect">
            <a:avLst/>
          </a:prstGeom>
        </p:spPr>
      </p:pic>
      <p:sp>
        <p:nvSpPr>
          <p:cNvPr id="5" name="Rectangle 3"/>
          <p:cNvSpPr txBox="1">
            <a:spLocks noChangeArrowheads="1"/>
          </p:cNvSpPr>
          <p:nvPr/>
        </p:nvSpPr>
        <p:spPr>
          <a:xfrm>
            <a:off x="609600" y="2209800"/>
            <a:ext cx="3733800" cy="3276600"/>
          </a:xfrm>
          <a:prstGeom prst="rect">
            <a:avLst/>
          </a:prstGeom>
        </p:spPr>
        <p:txBody>
          <a:bodyPr/>
          <a:lstStyle>
            <a:lvl1pPr marL="342900" indent="-342900" algn="l" rtl="0" eaLnBrk="0" fontAlgn="base" hangingPunct="0">
              <a:spcBef>
                <a:spcPct val="20000"/>
              </a:spcBef>
              <a:spcAft>
                <a:spcPct val="0"/>
              </a:spcAft>
              <a:buBlip>
                <a:blip r:embed="rId3"/>
              </a:buBlip>
              <a:defRPr sz="2600" kern="1200">
                <a:solidFill>
                  <a:schemeClr val="tx1"/>
                </a:solidFill>
                <a:latin typeface="+mn-lt"/>
                <a:ea typeface="+mn-ea"/>
                <a:cs typeface="+mn-cs"/>
              </a:defRPr>
            </a:lvl1pPr>
            <a:lvl2pPr marL="742950" indent="-285750" algn="l" rtl="0" eaLnBrk="0" fontAlgn="base" hangingPunct="0">
              <a:spcBef>
                <a:spcPct val="20000"/>
              </a:spcBef>
              <a:spcAft>
                <a:spcPct val="0"/>
              </a:spcAft>
              <a:buBlip>
                <a:blip r:embed="rId3"/>
              </a:buBlip>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Blip>
                <a:blip r:embed="rId3"/>
              </a:buBlip>
              <a:defRPr sz="2200" kern="1200">
                <a:solidFill>
                  <a:schemeClr val="tx1"/>
                </a:solidFill>
                <a:latin typeface="+mn-lt"/>
                <a:ea typeface="+mn-ea"/>
                <a:cs typeface="+mn-cs"/>
              </a:defRPr>
            </a:lvl3pPr>
            <a:lvl4pPr marL="1600200" indent="-228600" algn="l" rtl="0" eaLnBrk="0" fontAlgn="base" hangingPunct="0">
              <a:spcBef>
                <a:spcPct val="20000"/>
              </a:spcBef>
              <a:spcAft>
                <a:spcPct val="0"/>
              </a:spcAft>
              <a:buBlip>
                <a:blip r:embed="rId3"/>
              </a:buBlip>
              <a:defRPr kern="1200">
                <a:solidFill>
                  <a:schemeClr val="tx1"/>
                </a:solidFill>
                <a:latin typeface="+mn-lt"/>
                <a:ea typeface="+mn-ea"/>
                <a:cs typeface="+mn-cs"/>
              </a:defRPr>
            </a:lvl4pPr>
            <a:lvl5pPr marL="2057400" indent="-228600" algn="l" rtl="0" eaLnBrk="0" fontAlgn="base" hangingPunct="0">
              <a:spcBef>
                <a:spcPct val="20000"/>
              </a:spcBef>
              <a:spcAft>
                <a:spcPct val="0"/>
              </a:spcAft>
              <a:buBlip>
                <a:blip r:embed="rId3"/>
              </a:buBlip>
              <a:defRPr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lnSpc>
                <a:spcPct val="90000"/>
              </a:lnSpc>
              <a:spcBef>
                <a:spcPct val="30000"/>
              </a:spcBef>
              <a:spcAft>
                <a:spcPct val="5000"/>
              </a:spcAft>
            </a:pPr>
            <a:r>
              <a:rPr lang="en-US" altLang="en-US" sz="2000" dirty="0" smtClean="0"/>
              <a:t>Shielded RJ45 Inputs</a:t>
            </a:r>
            <a:endParaRPr lang="en-US" altLang="en-US" sz="2000" dirty="0"/>
          </a:p>
          <a:p>
            <a:pPr eaLnBrk="1" hangingPunct="1">
              <a:lnSpc>
                <a:spcPct val="90000"/>
              </a:lnSpc>
              <a:spcBef>
                <a:spcPct val="30000"/>
              </a:spcBef>
              <a:spcAft>
                <a:spcPct val="5000"/>
              </a:spcAft>
            </a:pPr>
            <a:r>
              <a:rPr lang="en-US" altLang="en-US" sz="2000" dirty="0" smtClean="0"/>
              <a:t>Gigabit Ethernet</a:t>
            </a:r>
          </a:p>
          <a:p>
            <a:pPr eaLnBrk="1" hangingPunct="1">
              <a:lnSpc>
                <a:spcPct val="90000"/>
              </a:lnSpc>
              <a:spcBef>
                <a:spcPct val="30000"/>
              </a:spcBef>
              <a:spcAft>
                <a:spcPct val="5000"/>
              </a:spcAft>
            </a:pPr>
            <a:r>
              <a:rPr lang="en-US" altLang="en-US" sz="2000" dirty="0" smtClean="0"/>
              <a:t>20kA Surge Current Rating</a:t>
            </a:r>
          </a:p>
          <a:p>
            <a:pPr eaLnBrk="1" hangingPunct="1">
              <a:lnSpc>
                <a:spcPct val="90000"/>
              </a:lnSpc>
              <a:spcBef>
                <a:spcPct val="30000"/>
              </a:spcBef>
              <a:spcAft>
                <a:spcPct val="5000"/>
              </a:spcAft>
            </a:pPr>
            <a:r>
              <a:rPr lang="en-US" altLang="en-US" sz="2000" dirty="0" smtClean="0"/>
              <a:t>Does not require separate earth ground when used with Shielded Twisted Pair (STP) cabling</a:t>
            </a:r>
          </a:p>
          <a:p>
            <a:pPr marL="0" indent="0" eaLnBrk="1" hangingPunct="1">
              <a:lnSpc>
                <a:spcPct val="90000"/>
              </a:lnSpc>
              <a:spcBef>
                <a:spcPct val="30000"/>
              </a:spcBef>
              <a:spcAft>
                <a:spcPct val="5000"/>
              </a:spcAft>
              <a:buNone/>
            </a:pPr>
            <a:endParaRPr lang="en-US" altLang="en-US" sz="2000" dirty="0"/>
          </a:p>
          <a:p>
            <a:pPr eaLnBrk="1" hangingPunct="1">
              <a:lnSpc>
                <a:spcPct val="90000"/>
              </a:lnSpc>
              <a:spcBef>
                <a:spcPct val="30000"/>
              </a:spcBef>
              <a:spcAft>
                <a:spcPct val="5000"/>
              </a:spcAft>
            </a:pPr>
            <a:endParaRPr lang="en-US" altLang="en-US" sz="2000" dirty="0" smtClean="0"/>
          </a:p>
          <a:p>
            <a:pPr marL="0" indent="0" eaLnBrk="1" hangingPunct="1">
              <a:lnSpc>
                <a:spcPct val="90000"/>
              </a:lnSpc>
              <a:spcBef>
                <a:spcPct val="30000"/>
              </a:spcBef>
              <a:spcAft>
                <a:spcPct val="5000"/>
              </a:spcAft>
              <a:buNone/>
            </a:pPr>
            <a:endParaRPr lang="en-US" altLang="en-US" sz="2000" dirty="0"/>
          </a:p>
          <a:p>
            <a:pPr marL="0" indent="0" eaLnBrk="1" hangingPunct="1">
              <a:spcAft>
                <a:spcPct val="5000"/>
              </a:spcAft>
              <a:buNone/>
            </a:pPr>
            <a:endParaRPr lang="en-US" altLang="en-US" sz="2000" dirty="0"/>
          </a:p>
        </p:txBody>
      </p:sp>
    </p:spTree>
    <p:extLst>
      <p:ext uri="{BB962C8B-B14F-4D97-AF65-F5344CB8AC3E}">
        <p14:creationId xmlns:p14="http://schemas.microsoft.com/office/powerpoint/2010/main" val="324080122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8540"/>
            <a:ext cx="8229600" cy="1143000"/>
          </a:xfrm>
          <a:effectLst>
            <a:outerShdw blurRad="50800" dist="38100" dir="8100000" algn="tr" rotWithShape="0">
              <a:schemeClr val="bg1">
                <a:alpha val="40000"/>
              </a:schemeClr>
            </a:outerShdw>
          </a:effectLst>
        </p:spPr>
        <p:txBody>
          <a:bodyPr rtlCol="0">
            <a:normAutofit/>
          </a:bodyPr>
          <a:lstStyle/>
          <a:p>
            <a:pPr eaLnBrk="1" fontAlgn="auto" hangingPunct="1">
              <a:spcAft>
                <a:spcPts val="0"/>
              </a:spcAft>
              <a:defRPr/>
            </a:pPr>
            <a:r>
              <a:rPr lang="en-US" sz="4400" b="0" dirty="0" smtClean="0">
                <a:solidFill>
                  <a:schemeClr val="bg1"/>
                </a:solidFill>
                <a:effectLst>
                  <a:outerShdw blurRad="38100" dist="38100" dir="2700000" algn="tl">
                    <a:srgbClr val="000000">
                      <a:alpha val="43137"/>
                    </a:srgbClr>
                  </a:outerShdw>
                </a:effectLst>
              </a:rPr>
              <a:t>DTK-MRJPOEX</a:t>
            </a:r>
            <a:endParaRPr lang="en-US" sz="4400" b="0" dirty="0">
              <a:solidFill>
                <a:schemeClr val="bg1"/>
              </a:solidFill>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37229" y="2057400"/>
            <a:ext cx="4008648" cy="3276600"/>
          </a:xfrm>
          <a:prstGeom prst="rect">
            <a:avLst/>
          </a:prstGeom>
        </p:spPr>
      </p:pic>
      <p:sp>
        <p:nvSpPr>
          <p:cNvPr id="5" name="Rectangle 3"/>
          <p:cNvSpPr txBox="1">
            <a:spLocks noChangeArrowheads="1"/>
          </p:cNvSpPr>
          <p:nvPr/>
        </p:nvSpPr>
        <p:spPr>
          <a:xfrm>
            <a:off x="609600" y="2209800"/>
            <a:ext cx="3733800" cy="3276600"/>
          </a:xfrm>
          <a:prstGeom prst="rect">
            <a:avLst/>
          </a:prstGeom>
        </p:spPr>
        <p:txBody>
          <a:bodyPr/>
          <a:lstStyle>
            <a:lvl1pPr marL="342900" indent="-342900" algn="l" rtl="0" eaLnBrk="0" fontAlgn="base" hangingPunct="0">
              <a:spcBef>
                <a:spcPct val="20000"/>
              </a:spcBef>
              <a:spcAft>
                <a:spcPct val="0"/>
              </a:spcAft>
              <a:buBlip>
                <a:blip r:embed="rId3"/>
              </a:buBlip>
              <a:defRPr sz="2600" kern="1200">
                <a:solidFill>
                  <a:schemeClr val="tx1"/>
                </a:solidFill>
                <a:latin typeface="+mn-lt"/>
                <a:ea typeface="+mn-ea"/>
                <a:cs typeface="+mn-cs"/>
              </a:defRPr>
            </a:lvl1pPr>
            <a:lvl2pPr marL="742950" indent="-285750" algn="l" rtl="0" eaLnBrk="0" fontAlgn="base" hangingPunct="0">
              <a:spcBef>
                <a:spcPct val="20000"/>
              </a:spcBef>
              <a:spcAft>
                <a:spcPct val="0"/>
              </a:spcAft>
              <a:buBlip>
                <a:blip r:embed="rId3"/>
              </a:buBlip>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Blip>
                <a:blip r:embed="rId3"/>
              </a:buBlip>
              <a:defRPr sz="2200" kern="1200">
                <a:solidFill>
                  <a:schemeClr val="tx1"/>
                </a:solidFill>
                <a:latin typeface="+mn-lt"/>
                <a:ea typeface="+mn-ea"/>
                <a:cs typeface="+mn-cs"/>
              </a:defRPr>
            </a:lvl3pPr>
            <a:lvl4pPr marL="1600200" indent="-228600" algn="l" rtl="0" eaLnBrk="0" fontAlgn="base" hangingPunct="0">
              <a:spcBef>
                <a:spcPct val="20000"/>
              </a:spcBef>
              <a:spcAft>
                <a:spcPct val="0"/>
              </a:spcAft>
              <a:buBlip>
                <a:blip r:embed="rId3"/>
              </a:buBlip>
              <a:defRPr kern="1200">
                <a:solidFill>
                  <a:schemeClr val="tx1"/>
                </a:solidFill>
                <a:latin typeface="+mn-lt"/>
                <a:ea typeface="+mn-ea"/>
                <a:cs typeface="+mn-cs"/>
              </a:defRPr>
            </a:lvl4pPr>
            <a:lvl5pPr marL="2057400" indent="-228600" algn="l" rtl="0" eaLnBrk="0" fontAlgn="base" hangingPunct="0">
              <a:spcBef>
                <a:spcPct val="20000"/>
              </a:spcBef>
              <a:spcAft>
                <a:spcPct val="0"/>
              </a:spcAft>
              <a:buBlip>
                <a:blip r:embed="rId3"/>
              </a:buBlip>
              <a:defRPr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lnSpc>
                <a:spcPct val="90000"/>
              </a:lnSpc>
              <a:spcBef>
                <a:spcPct val="30000"/>
              </a:spcBef>
              <a:spcAft>
                <a:spcPct val="5000"/>
              </a:spcAft>
            </a:pPr>
            <a:r>
              <a:rPr lang="en-US" altLang="en-US" sz="2000" dirty="0" smtClean="0"/>
              <a:t>NEMA 4X Enclosure w/ Liquid Tight </a:t>
            </a:r>
            <a:r>
              <a:rPr lang="en-US" altLang="en-US" sz="2000" dirty="0" err="1" smtClean="0"/>
              <a:t>Cordgrips</a:t>
            </a:r>
            <a:endParaRPr lang="en-US" altLang="en-US" sz="2000" dirty="0" smtClean="0"/>
          </a:p>
          <a:p>
            <a:pPr eaLnBrk="1" hangingPunct="1">
              <a:lnSpc>
                <a:spcPct val="90000"/>
              </a:lnSpc>
              <a:spcBef>
                <a:spcPct val="30000"/>
              </a:spcBef>
              <a:spcAft>
                <a:spcPct val="5000"/>
              </a:spcAft>
            </a:pPr>
            <a:r>
              <a:rPr lang="en-US" altLang="en-US" sz="2000" dirty="0" smtClean="0"/>
              <a:t>Shielded RJ45 Inputs</a:t>
            </a:r>
            <a:endParaRPr lang="en-US" altLang="en-US" sz="2000" dirty="0"/>
          </a:p>
          <a:p>
            <a:pPr eaLnBrk="1" hangingPunct="1">
              <a:lnSpc>
                <a:spcPct val="90000"/>
              </a:lnSpc>
              <a:spcBef>
                <a:spcPct val="30000"/>
              </a:spcBef>
              <a:spcAft>
                <a:spcPct val="5000"/>
              </a:spcAft>
            </a:pPr>
            <a:r>
              <a:rPr lang="en-US" altLang="en-US" sz="2000" dirty="0" smtClean="0"/>
              <a:t>Gigabit Ethernet</a:t>
            </a:r>
          </a:p>
          <a:p>
            <a:pPr eaLnBrk="1" hangingPunct="1">
              <a:lnSpc>
                <a:spcPct val="90000"/>
              </a:lnSpc>
              <a:spcBef>
                <a:spcPct val="30000"/>
              </a:spcBef>
              <a:spcAft>
                <a:spcPct val="5000"/>
              </a:spcAft>
            </a:pPr>
            <a:r>
              <a:rPr lang="en-US" altLang="en-US" sz="2000" dirty="0" smtClean="0"/>
              <a:t>20kA Surge Current Rating</a:t>
            </a:r>
          </a:p>
          <a:p>
            <a:pPr eaLnBrk="1" hangingPunct="1">
              <a:lnSpc>
                <a:spcPct val="90000"/>
              </a:lnSpc>
              <a:spcBef>
                <a:spcPct val="30000"/>
              </a:spcBef>
              <a:spcAft>
                <a:spcPct val="5000"/>
              </a:spcAft>
            </a:pPr>
            <a:r>
              <a:rPr lang="en-US" altLang="en-US" sz="2000" dirty="0" smtClean="0"/>
              <a:t>Does not require separate earth ground when used with Shielded Twisted Pair (STP) cabling</a:t>
            </a:r>
          </a:p>
          <a:p>
            <a:pPr marL="0" indent="0" eaLnBrk="1" hangingPunct="1">
              <a:lnSpc>
                <a:spcPct val="90000"/>
              </a:lnSpc>
              <a:spcBef>
                <a:spcPct val="30000"/>
              </a:spcBef>
              <a:spcAft>
                <a:spcPct val="5000"/>
              </a:spcAft>
              <a:buNone/>
            </a:pPr>
            <a:endParaRPr lang="en-US" altLang="en-US" sz="2000" dirty="0"/>
          </a:p>
          <a:p>
            <a:pPr eaLnBrk="1" hangingPunct="1">
              <a:lnSpc>
                <a:spcPct val="90000"/>
              </a:lnSpc>
              <a:spcBef>
                <a:spcPct val="30000"/>
              </a:spcBef>
              <a:spcAft>
                <a:spcPct val="5000"/>
              </a:spcAft>
            </a:pPr>
            <a:endParaRPr lang="en-US" altLang="en-US" sz="2000" dirty="0" smtClean="0"/>
          </a:p>
          <a:p>
            <a:pPr marL="0" indent="0" eaLnBrk="1" hangingPunct="1">
              <a:lnSpc>
                <a:spcPct val="90000"/>
              </a:lnSpc>
              <a:spcBef>
                <a:spcPct val="30000"/>
              </a:spcBef>
              <a:spcAft>
                <a:spcPct val="5000"/>
              </a:spcAft>
              <a:buNone/>
            </a:pPr>
            <a:endParaRPr lang="en-US" altLang="en-US" sz="2000" dirty="0"/>
          </a:p>
          <a:p>
            <a:pPr marL="0" indent="0" eaLnBrk="1" hangingPunct="1">
              <a:spcAft>
                <a:spcPct val="5000"/>
              </a:spcAft>
              <a:buNone/>
            </a:pPr>
            <a:endParaRPr lang="en-US" altLang="en-US" sz="2000" dirty="0"/>
          </a:p>
        </p:txBody>
      </p:sp>
    </p:spTree>
    <p:extLst>
      <p:ext uri="{BB962C8B-B14F-4D97-AF65-F5344CB8AC3E}">
        <p14:creationId xmlns:p14="http://schemas.microsoft.com/office/powerpoint/2010/main" val="171080223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8540"/>
            <a:ext cx="8229600" cy="1143000"/>
          </a:xfrm>
          <a:effectLst>
            <a:outerShdw blurRad="50800" dist="38100" dir="8100000" algn="tr" rotWithShape="0">
              <a:schemeClr val="bg1">
                <a:alpha val="40000"/>
              </a:schemeClr>
            </a:outerShdw>
          </a:effectLst>
        </p:spPr>
        <p:txBody>
          <a:bodyPr rtlCol="0">
            <a:normAutofit/>
          </a:bodyPr>
          <a:lstStyle/>
          <a:p>
            <a:pPr eaLnBrk="1" fontAlgn="auto" hangingPunct="1">
              <a:spcAft>
                <a:spcPts val="0"/>
              </a:spcAft>
              <a:defRPr/>
            </a:pPr>
            <a:r>
              <a:rPr lang="en-US" sz="4400" b="0" dirty="0" smtClean="0">
                <a:solidFill>
                  <a:schemeClr val="bg1"/>
                </a:solidFill>
                <a:effectLst>
                  <a:outerShdw blurRad="38100" dist="38100" dir="2700000" algn="tl">
                    <a:srgbClr val="000000">
                      <a:alpha val="43137"/>
                    </a:srgbClr>
                  </a:outerShdw>
                </a:effectLst>
              </a:rPr>
              <a:t>Camera End Wiring</a:t>
            </a:r>
            <a:endParaRPr lang="en-US" sz="4400" b="0" dirty="0">
              <a:solidFill>
                <a:schemeClr val="bg1"/>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stretch>
            <a:fillRect/>
          </a:stretch>
        </p:blipFill>
        <p:spPr>
          <a:xfrm>
            <a:off x="1295400" y="1676400"/>
            <a:ext cx="5329237" cy="4023538"/>
          </a:xfrm>
          <a:prstGeom prst="rect">
            <a:avLst/>
          </a:prstGeom>
        </p:spPr>
      </p:pic>
    </p:spTree>
    <p:extLst>
      <p:ext uri="{BB962C8B-B14F-4D97-AF65-F5344CB8AC3E}">
        <p14:creationId xmlns:p14="http://schemas.microsoft.com/office/powerpoint/2010/main" val="38360702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50800" dist="38100" dir="8100000" algn="tr" rotWithShape="0">
              <a:schemeClr val="bg1">
                <a:alpha val="40000"/>
              </a:schemeClr>
            </a:outerShdw>
          </a:effectLst>
        </p:spPr>
        <p:txBody>
          <a:bodyPr>
            <a:normAutofit/>
          </a:bodyPr>
          <a:lstStyle/>
          <a:p>
            <a:r>
              <a:rPr lang="en-US" sz="4400" b="0" dirty="0" smtClean="0">
                <a:solidFill>
                  <a:schemeClr val="bg1"/>
                </a:solidFill>
                <a:effectLst>
                  <a:outerShdw blurRad="38100" dist="38100" dir="2700000" algn="tl">
                    <a:srgbClr val="000000">
                      <a:alpha val="43137"/>
                    </a:srgbClr>
                  </a:outerShdw>
                </a:effectLst>
              </a:rPr>
              <a:t>Course Outline</a:t>
            </a:r>
            <a:endParaRPr lang="en-US" sz="4400" b="0" dirty="0">
              <a:solidFill>
                <a:schemeClr val="bg1"/>
              </a:solidFill>
              <a:effectLst>
                <a:outerShdw blurRad="38100" dist="38100" dir="2700000" algn="tl">
                  <a:srgbClr val="000000">
                    <a:alpha val="43137"/>
                  </a:srgbClr>
                </a:outerShdw>
              </a:effectLst>
            </a:endParaRPr>
          </a:p>
        </p:txBody>
      </p:sp>
      <p:sp>
        <p:nvSpPr>
          <p:cNvPr id="4" name="Content Placeholder 2"/>
          <p:cNvSpPr txBox="1">
            <a:spLocks/>
          </p:cNvSpPr>
          <p:nvPr/>
        </p:nvSpPr>
        <p:spPr>
          <a:xfrm>
            <a:off x="457200" y="1600202"/>
            <a:ext cx="8229600" cy="4525963"/>
          </a:xfrm>
          <a:prstGeom prst="rect">
            <a:avLst/>
          </a:prstGeom>
        </p:spPr>
        <p:txBody>
          <a:bodyPr>
            <a:normAutofit lnSpcReduction="10000"/>
          </a:bodyPr>
          <a:lstStyle>
            <a:lvl1pPr marL="342900" indent="-342900" algn="l" defTabSz="914400" rtl="0" eaLnBrk="1" latinLnBrk="0" hangingPunct="1">
              <a:spcBef>
                <a:spcPct val="20000"/>
              </a:spcBef>
              <a:buFontTx/>
              <a:buBlip>
                <a:blip r:embed="rId2"/>
              </a:buBlip>
              <a:defRPr sz="2600" kern="1200">
                <a:solidFill>
                  <a:schemeClr val="tx1"/>
                </a:solidFill>
                <a:latin typeface="+mn-lt"/>
                <a:ea typeface="+mn-ea"/>
                <a:cs typeface="+mn-cs"/>
              </a:defRPr>
            </a:lvl1pPr>
            <a:lvl2pPr marL="742950" indent="-285750" algn="l" defTabSz="914400" rtl="0" eaLnBrk="1" latinLnBrk="0" hangingPunct="1">
              <a:spcBef>
                <a:spcPct val="20000"/>
              </a:spcBef>
              <a:buFontTx/>
              <a:buBlip>
                <a:blip r:embed="rId2"/>
              </a:buBlip>
              <a:defRPr sz="2400" kern="1200">
                <a:solidFill>
                  <a:schemeClr val="tx1"/>
                </a:solidFill>
                <a:latin typeface="+mn-lt"/>
                <a:ea typeface="+mn-ea"/>
                <a:cs typeface="+mn-cs"/>
              </a:defRPr>
            </a:lvl2pPr>
            <a:lvl3pPr marL="1143000" indent="-228600" algn="l" defTabSz="914400" rtl="0" eaLnBrk="1" latinLnBrk="0" hangingPunct="1">
              <a:spcBef>
                <a:spcPct val="20000"/>
              </a:spcBef>
              <a:buFontTx/>
              <a:buBlip>
                <a:blip r:embed="rId2"/>
              </a:buBlip>
              <a:defRPr sz="2200" kern="1200">
                <a:solidFill>
                  <a:schemeClr val="tx1"/>
                </a:solidFill>
                <a:latin typeface="+mn-lt"/>
                <a:ea typeface="+mn-ea"/>
                <a:cs typeface="+mn-cs"/>
              </a:defRPr>
            </a:lvl3pPr>
            <a:lvl4pPr marL="1600200" indent="-228600" algn="l" defTabSz="914400" rtl="0" eaLnBrk="1" latinLnBrk="0" hangingPunct="1">
              <a:spcBef>
                <a:spcPct val="20000"/>
              </a:spcBef>
              <a:buFontTx/>
              <a:buBlip>
                <a:blip r:embed="rId2"/>
              </a:buBlip>
              <a:defRPr sz="1800" kern="1200">
                <a:solidFill>
                  <a:schemeClr val="tx1"/>
                </a:solidFill>
                <a:latin typeface="+mn-lt"/>
                <a:ea typeface="+mn-ea"/>
                <a:cs typeface="+mn-cs"/>
              </a:defRPr>
            </a:lvl4pPr>
            <a:lvl5pPr marL="2057400" indent="-228600" algn="l" defTabSz="914400" rtl="0" eaLnBrk="1" latinLnBrk="0" hangingPunct="1">
              <a:spcBef>
                <a:spcPct val="20000"/>
              </a:spcBef>
              <a:buFontTx/>
              <a:buBlip>
                <a:blip r:embed="rId2"/>
              </a:buBlip>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smtClean="0"/>
              <a:t>How to Select the Correct Surge Protection</a:t>
            </a:r>
          </a:p>
          <a:p>
            <a:pPr lvl="1">
              <a:buClr>
                <a:srgbClr val="C00000"/>
              </a:buClr>
              <a:buFont typeface="Wingdings" panose="05000000000000000000" pitchFamily="2" charset="2"/>
              <a:buChar char="§"/>
            </a:pPr>
            <a:r>
              <a:rPr lang="en-US" sz="1900" dirty="0" smtClean="0"/>
              <a:t>IP Video / CCTV</a:t>
            </a:r>
          </a:p>
          <a:p>
            <a:pPr lvl="1">
              <a:buClr>
                <a:srgbClr val="C00000"/>
              </a:buClr>
              <a:buFont typeface="Wingdings" panose="05000000000000000000" pitchFamily="2" charset="2"/>
              <a:buChar char="§"/>
            </a:pPr>
            <a:r>
              <a:rPr lang="en-US" sz="1900" dirty="0" smtClean="0"/>
              <a:t>Fire Alarm</a:t>
            </a:r>
          </a:p>
          <a:p>
            <a:pPr lvl="1">
              <a:buClr>
                <a:srgbClr val="C00000"/>
              </a:buClr>
              <a:buFont typeface="Wingdings" panose="05000000000000000000" pitchFamily="2" charset="2"/>
              <a:buChar char="§"/>
            </a:pPr>
            <a:r>
              <a:rPr lang="en-US" sz="1900" dirty="0" smtClean="0"/>
              <a:t>Networking &amp; Communications</a:t>
            </a:r>
          </a:p>
          <a:p>
            <a:pPr lvl="1">
              <a:buClr>
                <a:srgbClr val="C00000"/>
              </a:buClr>
              <a:buFont typeface="Wingdings" panose="05000000000000000000" pitchFamily="2" charset="2"/>
              <a:buChar char="§"/>
            </a:pPr>
            <a:r>
              <a:rPr lang="en-US" sz="1900" dirty="0" smtClean="0"/>
              <a:t>Uninterruptible Power Supplies</a:t>
            </a:r>
          </a:p>
          <a:p>
            <a:pPr lvl="1">
              <a:buClr>
                <a:srgbClr val="C00000"/>
              </a:buClr>
              <a:buFont typeface="Wingdings" panose="05000000000000000000" pitchFamily="2" charset="2"/>
              <a:buChar char="§"/>
            </a:pPr>
            <a:r>
              <a:rPr lang="en-US" sz="1900" dirty="0" smtClean="0"/>
              <a:t>Access Control</a:t>
            </a:r>
          </a:p>
          <a:p>
            <a:pPr lvl="1">
              <a:buClr>
                <a:srgbClr val="C00000"/>
              </a:buClr>
              <a:buFont typeface="Wingdings" panose="05000000000000000000" pitchFamily="2" charset="2"/>
              <a:buChar char="§"/>
            </a:pPr>
            <a:r>
              <a:rPr lang="en-US" sz="1900" dirty="0" smtClean="0"/>
              <a:t>Gate Access</a:t>
            </a:r>
          </a:p>
          <a:p>
            <a:pPr lvl="1">
              <a:buClr>
                <a:srgbClr val="C00000"/>
              </a:buClr>
              <a:buFont typeface="Wingdings" panose="05000000000000000000" pitchFamily="2" charset="2"/>
              <a:buChar char="§"/>
            </a:pPr>
            <a:r>
              <a:rPr lang="en-US" sz="1900" dirty="0" smtClean="0"/>
              <a:t>Intrusion</a:t>
            </a:r>
          </a:p>
          <a:p>
            <a:pPr lvl="1">
              <a:buClr>
                <a:srgbClr val="C00000"/>
              </a:buClr>
              <a:buFont typeface="Wingdings" panose="05000000000000000000" pitchFamily="2" charset="2"/>
              <a:buChar char="§"/>
            </a:pPr>
            <a:r>
              <a:rPr lang="en-US" sz="1900" dirty="0" smtClean="0"/>
              <a:t>AC Power</a:t>
            </a:r>
          </a:p>
          <a:p>
            <a:r>
              <a:rPr lang="en-US" sz="2800" dirty="0" smtClean="0"/>
              <a:t>Installation Rules</a:t>
            </a:r>
          </a:p>
          <a:p>
            <a:r>
              <a:rPr lang="en-US" sz="2800" dirty="0" smtClean="0"/>
              <a:t>Proper Grounding</a:t>
            </a:r>
          </a:p>
          <a:p>
            <a:r>
              <a:rPr lang="en-US" sz="2800" dirty="0" smtClean="0"/>
              <a:t>Conclusion</a:t>
            </a:r>
            <a:endParaRPr lang="en-US" sz="2800" dirty="0"/>
          </a:p>
        </p:txBody>
      </p:sp>
    </p:spTree>
    <p:extLst>
      <p:ext uri="{BB962C8B-B14F-4D97-AF65-F5344CB8AC3E}">
        <p14:creationId xmlns:p14="http://schemas.microsoft.com/office/powerpoint/2010/main" val="356519804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8540"/>
            <a:ext cx="8229600" cy="1143000"/>
          </a:xfrm>
          <a:effectLst>
            <a:outerShdw blurRad="50800" dist="38100" dir="8100000" algn="tr" rotWithShape="0">
              <a:schemeClr val="bg1">
                <a:alpha val="40000"/>
              </a:schemeClr>
            </a:outerShdw>
          </a:effectLst>
        </p:spPr>
        <p:txBody>
          <a:bodyPr rtlCol="0">
            <a:normAutofit/>
          </a:bodyPr>
          <a:lstStyle/>
          <a:p>
            <a:pPr eaLnBrk="1" fontAlgn="auto" hangingPunct="1">
              <a:spcAft>
                <a:spcPts val="0"/>
              </a:spcAft>
              <a:defRPr/>
            </a:pPr>
            <a:r>
              <a:rPr lang="en-US" sz="4400" b="0" dirty="0" smtClean="0">
                <a:solidFill>
                  <a:schemeClr val="bg1"/>
                </a:solidFill>
                <a:effectLst>
                  <a:outerShdw blurRad="38100" dist="38100" dir="2700000" algn="tl">
                    <a:srgbClr val="000000">
                      <a:alpha val="43137"/>
                    </a:srgbClr>
                  </a:outerShdw>
                </a:effectLst>
              </a:rPr>
              <a:t>DTK-RM24POES</a:t>
            </a:r>
            <a:endParaRPr lang="en-US" sz="4400" b="0" dirty="0">
              <a:solidFill>
                <a:schemeClr val="bg1"/>
              </a:solidFill>
              <a:effectLst>
                <a:outerShdw blurRad="38100" dist="38100" dir="2700000" algn="tl">
                  <a:srgbClr val="000000">
                    <a:alpha val="43137"/>
                  </a:srgbClr>
                </a:outerShdw>
              </a:effectLst>
            </a:endParaRPr>
          </a:p>
        </p:txBody>
      </p:sp>
      <p:sp>
        <p:nvSpPr>
          <p:cNvPr id="7" name="Rectangle 3"/>
          <p:cNvSpPr txBox="1">
            <a:spLocks noChangeArrowheads="1"/>
          </p:cNvSpPr>
          <p:nvPr/>
        </p:nvSpPr>
        <p:spPr>
          <a:xfrm>
            <a:off x="304800" y="4267200"/>
            <a:ext cx="8610600" cy="1985415"/>
          </a:xfrm>
          <a:prstGeom prst="rect">
            <a:avLst/>
          </a:prstGeom>
        </p:spPr>
        <p:txBody>
          <a:bodyPr/>
          <a:lstStyle>
            <a:lvl1pPr marL="342900" indent="-342900" algn="l" rtl="0" eaLnBrk="0" fontAlgn="base" hangingPunct="0">
              <a:spcBef>
                <a:spcPct val="20000"/>
              </a:spcBef>
              <a:spcAft>
                <a:spcPct val="0"/>
              </a:spcAft>
              <a:buBlip>
                <a:blip r:embed="rId2"/>
              </a:buBlip>
              <a:defRPr sz="2600" kern="1200">
                <a:solidFill>
                  <a:schemeClr val="tx1"/>
                </a:solidFill>
                <a:latin typeface="+mn-lt"/>
                <a:ea typeface="+mn-ea"/>
                <a:cs typeface="+mn-cs"/>
              </a:defRPr>
            </a:lvl1pPr>
            <a:lvl2pPr marL="742950" indent="-285750" algn="l" rtl="0" eaLnBrk="0" fontAlgn="base" hangingPunct="0">
              <a:spcBef>
                <a:spcPct val="20000"/>
              </a:spcBef>
              <a:spcAft>
                <a:spcPct val="0"/>
              </a:spcAft>
              <a:buBlip>
                <a:blip r:embed="rId2"/>
              </a:buBlip>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Blip>
                <a:blip r:embed="rId2"/>
              </a:buBlip>
              <a:defRPr sz="2200" kern="1200">
                <a:solidFill>
                  <a:schemeClr val="tx1"/>
                </a:solidFill>
                <a:latin typeface="+mn-lt"/>
                <a:ea typeface="+mn-ea"/>
                <a:cs typeface="+mn-cs"/>
              </a:defRPr>
            </a:lvl3pPr>
            <a:lvl4pPr marL="1600200" indent="-228600" algn="l" rtl="0" eaLnBrk="0" fontAlgn="base" hangingPunct="0">
              <a:spcBef>
                <a:spcPct val="20000"/>
              </a:spcBef>
              <a:spcAft>
                <a:spcPct val="0"/>
              </a:spcAft>
              <a:buBlip>
                <a:blip r:embed="rId2"/>
              </a:buBlip>
              <a:defRPr kern="1200">
                <a:solidFill>
                  <a:schemeClr val="tx1"/>
                </a:solidFill>
                <a:latin typeface="+mn-lt"/>
                <a:ea typeface="+mn-ea"/>
                <a:cs typeface="+mn-cs"/>
              </a:defRPr>
            </a:lvl4pPr>
            <a:lvl5pPr marL="2057400" indent="-228600" algn="l" rtl="0" eaLnBrk="0" fontAlgn="base" hangingPunct="0">
              <a:spcBef>
                <a:spcPct val="20000"/>
              </a:spcBef>
              <a:spcAft>
                <a:spcPct val="0"/>
              </a:spcAft>
              <a:buBlip>
                <a:blip r:embed="rId2"/>
              </a:buBlip>
              <a:defRPr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r>
              <a:rPr lang="en-US" altLang="en-US" sz="2000" dirty="0" smtClean="0"/>
              <a:t>24 Channel Rackmount Power over Ethernet, 1U</a:t>
            </a:r>
          </a:p>
          <a:p>
            <a:pPr eaLnBrk="1" hangingPunct="1"/>
            <a:r>
              <a:rPr lang="en-US" altLang="en-US" sz="2000" dirty="0" smtClean="0"/>
              <a:t>Shielded RJ45 In/Out</a:t>
            </a:r>
            <a:endParaRPr lang="en-US" altLang="en-US" sz="2000" dirty="0"/>
          </a:p>
          <a:p>
            <a:pPr eaLnBrk="1" hangingPunct="1"/>
            <a:r>
              <a:rPr lang="en-US" altLang="en-US" sz="2000" dirty="0" smtClean="0"/>
              <a:t>Individually replaceable modules</a:t>
            </a:r>
            <a:endParaRPr lang="en-US" altLang="en-US" sz="2000" dirty="0"/>
          </a:p>
          <a:p>
            <a:pPr eaLnBrk="1" hangingPunct="1"/>
            <a:r>
              <a:rPr lang="en-US" altLang="en-US" sz="2000" dirty="0" smtClean="0"/>
              <a:t>10Gb Ethernet, </a:t>
            </a:r>
            <a:r>
              <a:rPr lang="en-US" altLang="en-US" sz="2000" dirty="0" err="1" smtClean="0"/>
              <a:t>PoE</a:t>
            </a:r>
            <a:r>
              <a:rPr lang="en-US" altLang="en-US" sz="2000" dirty="0" smtClean="0"/>
              <a:t> Plus, </a:t>
            </a:r>
            <a:r>
              <a:rPr lang="en-US" altLang="en-US" sz="2000" dirty="0" err="1" smtClean="0"/>
              <a:t>HiPoE</a:t>
            </a:r>
            <a:r>
              <a:rPr lang="en-US" altLang="en-US" sz="2000" dirty="0" smtClean="0"/>
              <a:t> </a:t>
            </a:r>
            <a:endParaRPr lang="en-US" altLang="en-US" sz="2000" dirty="0"/>
          </a:p>
        </p:txBody>
      </p:sp>
      <p:pic>
        <p:nvPicPr>
          <p:cNvPr id="4" name="Picture 3"/>
          <p:cNvPicPr>
            <a:picLocks noChangeAspect="1"/>
          </p:cNvPicPr>
          <p:nvPr/>
        </p:nvPicPr>
        <p:blipFill>
          <a:blip r:embed="rId3"/>
          <a:stretch>
            <a:fillRect/>
          </a:stretch>
        </p:blipFill>
        <p:spPr>
          <a:xfrm>
            <a:off x="1219200" y="1676400"/>
            <a:ext cx="7072312" cy="2459031"/>
          </a:xfrm>
          <a:prstGeom prst="rect">
            <a:avLst/>
          </a:prstGeom>
        </p:spPr>
      </p:pic>
    </p:spTree>
    <p:extLst>
      <p:ext uri="{BB962C8B-B14F-4D97-AF65-F5344CB8AC3E}">
        <p14:creationId xmlns:p14="http://schemas.microsoft.com/office/powerpoint/2010/main" val="108908987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8540"/>
            <a:ext cx="8229600" cy="1143000"/>
          </a:xfrm>
          <a:effectLst>
            <a:outerShdw blurRad="50800" dist="38100" dir="8100000" algn="tr" rotWithShape="0">
              <a:schemeClr val="bg1">
                <a:alpha val="40000"/>
              </a:schemeClr>
            </a:outerShdw>
          </a:effectLst>
        </p:spPr>
        <p:txBody>
          <a:bodyPr rtlCol="0">
            <a:normAutofit/>
          </a:bodyPr>
          <a:lstStyle/>
          <a:p>
            <a:pPr eaLnBrk="1" fontAlgn="auto" hangingPunct="1">
              <a:spcAft>
                <a:spcPts val="0"/>
              </a:spcAft>
              <a:defRPr/>
            </a:pPr>
            <a:r>
              <a:rPr lang="en-US" sz="4400" b="0" dirty="0" smtClean="0">
                <a:solidFill>
                  <a:schemeClr val="bg1"/>
                </a:solidFill>
                <a:effectLst>
                  <a:outerShdw blurRad="38100" dist="38100" dir="2700000" algn="tl">
                    <a:srgbClr val="000000">
                      <a:alpha val="43137"/>
                    </a:srgbClr>
                  </a:outerShdw>
                </a:effectLst>
              </a:rPr>
              <a:t>Head End Wiring</a:t>
            </a:r>
            <a:endParaRPr lang="en-US" sz="4400" b="0" dirty="0">
              <a:solidFill>
                <a:schemeClr val="bg1"/>
              </a:solidFill>
              <a:effectLst>
                <a:outerShdw blurRad="38100" dist="38100" dir="2700000" algn="tl">
                  <a:srgbClr val="000000">
                    <a:alpha val="43137"/>
                  </a:srgbClr>
                </a:outerShdw>
              </a:effectLst>
            </a:endParaRPr>
          </a:p>
        </p:txBody>
      </p:sp>
      <p:pic>
        <p:nvPicPr>
          <p:cNvPr id="3" name="Picture 2"/>
          <p:cNvPicPr>
            <a:picLocks noChangeAspect="1"/>
          </p:cNvPicPr>
          <p:nvPr/>
        </p:nvPicPr>
        <p:blipFill>
          <a:blip r:embed="rId2"/>
          <a:stretch>
            <a:fillRect/>
          </a:stretch>
        </p:blipFill>
        <p:spPr>
          <a:xfrm>
            <a:off x="76200" y="1828800"/>
            <a:ext cx="8746994" cy="3886200"/>
          </a:xfrm>
          <a:prstGeom prst="rect">
            <a:avLst/>
          </a:prstGeom>
        </p:spPr>
      </p:pic>
    </p:spTree>
    <p:extLst>
      <p:ext uri="{BB962C8B-B14F-4D97-AF65-F5344CB8AC3E}">
        <p14:creationId xmlns:p14="http://schemas.microsoft.com/office/powerpoint/2010/main" val="12282915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8540"/>
            <a:ext cx="8229600" cy="1143000"/>
          </a:xfrm>
          <a:effectLst>
            <a:outerShdw blurRad="50800" dist="38100" dir="8100000" algn="tr" rotWithShape="0">
              <a:schemeClr val="bg1">
                <a:alpha val="40000"/>
              </a:schemeClr>
            </a:outerShdw>
          </a:effectLst>
        </p:spPr>
        <p:txBody>
          <a:bodyPr rtlCol="0">
            <a:normAutofit/>
          </a:bodyPr>
          <a:lstStyle/>
          <a:p>
            <a:pPr eaLnBrk="1" fontAlgn="auto" hangingPunct="1">
              <a:spcAft>
                <a:spcPts val="0"/>
              </a:spcAft>
              <a:defRPr/>
            </a:pPr>
            <a:r>
              <a:rPr lang="en-US" sz="4400" b="0" dirty="0" smtClean="0">
                <a:solidFill>
                  <a:schemeClr val="bg1"/>
                </a:solidFill>
                <a:effectLst>
                  <a:outerShdw blurRad="38100" dist="38100" dir="2700000" algn="tl">
                    <a:srgbClr val="000000">
                      <a:alpha val="43137"/>
                    </a:srgbClr>
                  </a:outerShdw>
                </a:effectLst>
              </a:rPr>
              <a:t>Uninterruptible Power Supplies</a:t>
            </a:r>
            <a:endParaRPr lang="en-US" sz="4400" b="0" dirty="0">
              <a:solidFill>
                <a:schemeClr val="bg1"/>
              </a:solidFill>
              <a:effectLst>
                <a:outerShdw blurRad="38100" dist="38100" dir="2700000" algn="tl">
                  <a:srgbClr val="000000">
                    <a:alpha val="43137"/>
                  </a:srgbClr>
                </a:outerShdw>
              </a:effectLst>
            </a:endParaRPr>
          </a:p>
        </p:txBody>
      </p:sp>
      <p:sp>
        <p:nvSpPr>
          <p:cNvPr id="5" name="Rectangle 3"/>
          <p:cNvSpPr txBox="1">
            <a:spLocks noChangeArrowheads="1"/>
          </p:cNvSpPr>
          <p:nvPr/>
        </p:nvSpPr>
        <p:spPr>
          <a:xfrm>
            <a:off x="380999" y="4267200"/>
            <a:ext cx="8393875" cy="3276600"/>
          </a:xfrm>
          <a:prstGeom prst="rect">
            <a:avLst/>
          </a:prstGeom>
        </p:spPr>
        <p:txBody>
          <a:bodyPr/>
          <a:lstStyle>
            <a:lvl1pPr marL="342900" indent="-342900" algn="l" rtl="0" eaLnBrk="0" fontAlgn="base" hangingPunct="0">
              <a:spcBef>
                <a:spcPct val="20000"/>
              </a:spcBef>
              <a:spcAft>
                <a:spcPct val="0"/>
              </a:spcAft>
              <a:buBlip>
                <a:blip r:embed="rId2"/>
              </a:buBlip>
              <a:defRPr sz="2600" kern="1200">
                <a:solidFill>
                  <a:schemeClr val="tx1"/>
                </a:solidFill>
                <a:latin typeface="+mn-lt"/>
                <a:ea typeface="+mn-ea"/>
                <a:cs typeface="+mn-cs"/>
              </a:defRPr>
            </a:lvl1pPr>
            <a:lvl2pPr marL="742950" indent="-285750" algn="l" rtl="0" eaLnBrk="0" fontAlgn="base" hangingPunct="0">
              <a:spcBef>
                <a:spcPct val="20000"/>
              </a:spcBef>
              <a:spcAft>
                <a:spcPct val="0"/>
              </a:spcAft>
              <a:buBlip>
                <a:blip r:embed="rId2"/>
              </a:buBlip>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Blip>
                <a:blip r:embed="rId2"/>
              </a:buBlip>
              <a:defRPr sz="2200" kern="1200">
                <a:solidFill>
                  <a:schemeClr val="tx1"/>
                </a:solidFill>
                <a:latin typeface="+mn-lt"/>
                <a:ea typeface="+mn-ea"/>
                <a:cs typeface="+mn-cs"/>
              </a:defRPr>
            </a:lvl3pPr>
            <a:lvl4pPr marL="1600200" indent="-228600" algn="l" rtl="0" eaLnBrk="0" fontAlgn="base" hangingPunct="0">
              <a:spcBef>
                <a:spcPct val="20000"/>
              </a:spcBef>
              <a:spcAft>
                <a:spcPct val="0"/>
              </a:spcAft>
              <a:buBlip>
                <a:blip r:embed="rId2"/>
              </a:buBlip>
              <a:defRPr kern="1200">
                <a:solidFill>
                  <a:schemeClr val="tx1"/>
                </a:solidFill>
                <a:latin typeface="+mn-lt"/>
                <a:ea typeface="+mn-ea"/>
                <a:cs typeface="+mn-cs"/>
              </a:defRPr>
            </a:lvl4pPr>
            <a:lvl5pPr marL="2057400" indent="-228600" algn="l" rtl="0" eaLnBrk="0" fontAlgn="base" hangingPunct="0">
              <a:spcBef>
                <a:spcPct val="20000"/>
              </a:spcBef>
              <a:spcAft>
                <a:spcPct val="0"/>
              </a:spcAft>
              <a:buBlip>
                <a:blip r:embed="rId2"/>
              </a:buBlip>
              <a:defRPr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lnSpc>
                <a:spcPct val="90000"/>
              </a:lnSpc>
              <a:spcBef>
                <a:spcPct val="30000"/>
              </a:spcBef>
              <a:spcAft>
                <a:spcPct val="5000"/>
              </a:spcAft>
            </a:pPr>
            <a:r>
              <a:rPr lang="en-US" altLang="en-US" sz="2000" dirty="0" smtClean="0"/>
              <a:t>On-line Double Conversion Technology</a:t>
            </a:r>
          </a:p>
          <a:p>
            <a:pPr eaLnBrk="1" hangingPunct="1">
              <a:lnSpc>
                <a:spcPct val="90000"/>
              </a:lnSpc>
              <a:spcBef>
                <a:spcPct val="30000"/>
              </a:spcBef>
              <a:spcAft>
                <a:spcPct val="5000"/>
              </a:spcAft>
            </a:pPr>
            <a:r>
              <a:rPr lang="en-US" altLang="en-US" sz="2000" dirty="0" smtClean="0"/>
              <a:t>Rackmount and Tower mount</a:t>
            </a:r>
            <a:endParaRPr lang="en-US" altLang="en-US" sz="2000" dirty="0"/>
          </a:p>
          <a:p>
            <a:pPr eaLnBrk="1" hangingPunct="1">
              <a:lnSpc>
                <a:spcPct val="90000"/>
              </a:lnSpc>
              <a:spcBef>
                <a:spcPct val="30000"/>
              </a:spcBef>
              <a:spcAft>
                <a:spcPct val="5000"/>
              </a:spcAft>
            </a:pPr>
            <a:r>
              <a:rPr lang="en-US" altLang="en-US" sz="2000" dirty="0" smtClean="0"/>
              <a:t>Available in 1000VA, 2000VA and 3000VA </a:t>
            </a:r>
            <a:endParaRPr lang="en-US" altLang="en-US" sz="2000" dirty="0"/>
          </a:p>
          <a:p>
            <a:pPr eaLnBrk="1" hangingPunct="1">
              <a:lnSpc>
                <a:spcPct val="90000"/>
              </a:lnSpc>
              <a:spcBef>
                <a:spcPct val="30000"/>
              </a:spcBef>
              <a:spcAft>
                <a:spcPct val="5000"/>
              </a:spcAft>
            </a:pPr>
            <a:r>
              <a:rPr lang="en-US" altLang="en-US" sz="2000" dirty="0" smtClean="0"/>
              <a:t>SNMP Card and Mounting Rails included w/ 2000VA and 3000VA models</a:t>
            </a:r>
            <a:endParaRPr lang="en-US" altLang="en-US" sz="2000" dirty="0"/>
          </a:p>
          <a:p>
            <a:pPr eaLnBrk="1" hangingPunct="1">
              <a:lnSpc>
                <a:spcPct val="90000"/>
              </a:lnSpc>
              <a:spcBef>
                <a:spcPct val="30000"/>
              </a:spcBef>
              <a:spcAft>
                <a:spcPct val="5000"/>
              </a:spcAft>
            </a:pPr>
            <a:endParaRPr lang="en-US" altLang="en-US" sz="2000" dirty="0" smtClean="0"/>
          </a:p>
          <a:p>
            <a:pPr marL="0" indent="0" eaLnBrk="1" hangingPunct="1">
              <a:lnSpc>
                <a:spcPct val="90000"/>
              </a:lnSpc>
              <a:spcBef>
                <a:spcPct val="30000"/>
              </a:spcBef>
              <a:spcAft>
                <a:spcPct val="5000"/>
              </a:spcAft>
              <a:buNone/>
            </a:pPr>
            <a:endParaRPr lang="en-US" altLang="en-US" sz="2000" dirty="0"/>
          </a:p>
          <a:p>
            <a:pPr marL="0" indent="0" eaLnBrk="1" hangingPunct="1">
              <a:spcAft>
                <a:spcPct val="5000"/>
              </a:spcAft>
              <a:buNone/>
            </a:pPr>
            <a:endParaRPr lang="en-US" altLang="en-US" sz="2000" dirty="0"/>
          </a:p>
        </p:txBody>
      </p:sp>
      <p:pic>
        <p:nvPicPr>
          <p:cNvPr id="4" name="Picture 3"/>
          <p:cNvPicPr>
            <a:picLocks noChangeAspect="1"/>
          </p:cNvPicPr>
          <p:nvPr/>
        </p:nvPicPr>
        <p:blipFill>
          <a:blip r:embed="rId3"/>
          <a:stretch>
            <a:fillRect/>
          </a:stretch>
        </p:blipFill>
        <p:spPr>
          <a:xfrm>
            <a:off x="228600" y="1676400"/>
            <a:ext cx="8546275" cy="2590800"/>
          </a:xfrm>
          <a:prstGeom prst="rect">
            <a:avLst/>
          </a:prstGeom>
        </p:spPr>
      </p:pic>
    </p:spTree>
    <p:extLst>
      <p:ext uri="{BB962C8B-B14F-4D97-AF65-F5344CB8AC3E}">
        <p14:creationId xmlns:p14="http://schemas.microsoft.com/office/powerpoint/2010/main" val="359743473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50800" dist="38100" algn="l" rotWithShape="0">
              <a:schemeClr val="bg1">
                <a:alpha val="40000"/>
              </a:schemeClr>
            </a:outerShdw>
          </a:effectLst>
        </p:spPr>
        <p:txBody>
          <a:bodyPr rtlCol="0">
            <a:normAutofit/>
          </a:bodyPr>
          <a:lstStyle/>
          <a:p>
            <a:pPr eaLnBrk="1" fontAlgn="auto" hangingPunct="1">
              <a:spcAft>
                <a:spcPts val="0"/>
              </a:spcAft>
              <a:defRPr/>
            </a:pPr>
            <a:r>
              <a:rPr lang="en-US" sz="4000" b="0" dirty="0" smtClean="0">
                <a:solidFill>
                  <a:schemeClr val="bg1"/>
                </a:solidFill>
              </a:rPr>
              <a:t>Analog Surge Protection</a:t>
            </a:r>
            <a:endParaRPr lang="en-US" sz="4000" b="0" dirty="0">
              <a:solidFill>
                <a:schemeClr val="bg1"/>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530" y="0"/>
            <a:ext cx="9048940" cy="6858000"/>
          </a:xfrm>
          <a:prstGeom prst="rect">
            <a:avLst/>
          </a:prstGeom>
        </p:spPr>
      </p:pic>
    </p:spTree>
    <p:extLst>
      <p:ext uri="{BB962C8B-B14F-4D97-AF65-F5344CB8AC3E}">
        <p14:creationId xmlns:p14="http://schemas.microsoft.com/office/powerpoint/2010/main" val="101971496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8540"/>
            <a:ext cx="8229600" cy="1143000"/>
          </a:xfrm>
          <a:effectLst>
            <a:outerShdw blurRad="50800" dist="38100" dir="8100000" algn="tr" rotWithShape="0">
              <a:schemeClr val="bg1">
                <a:alpha val="40000"/>
              </a:schemeClr>
            </a:outerShdw>
          </a:effectLst>
        </p:spPr>
        <p:txBody>
          <a:bodyPr rtlCol="0">
            <a:normAutofit/>
          </a:bodyPr>
          <a:lstStyle/>
          <a:p>
            <a:pPr eaLnBrk="1" fontAlgn="auto" hangingPunct="1">
              <a:spcAft>
                <a:spcPts val="0"/>
              </a:spcAft>
              <a:defRPr/>
            </a:pPr>
            <a:r>
              <a:rPr lang="en-US" sz="4400" b="0" dirty="0" smtClean="0">
                <a:solidFill>
                  <a:schemeClr val="bg1"/>
                </a:solidFill>
                <a:effectLst>
                  <a:outerShdw blurRad="38100" dist="38100" dir="2700000" algn="tl">
                    <a:srgbClr val="000000">
                      <a:alpha val="43137"/>
                    </a:srgbClr>
                  </a:outerShdw>
                </a:effectLst>
              </a:rPr>
              <a:t>DTK-IBNCHD</a:t>
            </a:r>
            <a:endParaRPr lang="en-US" sz="4400" b="0" dirty="0">
              <a:solidFill>
                <a:schemeClr val="bg1"/>
              </a:solidFill>
              <a:effectLst>
                <a:outerShdw blurRad="38100" dist="38100" dir="2700000" algn="tl">
                  <a:srgbClr val="000000">
                    <a:alpha val="43137"/>
                  </a:srgbClr>
                </a:outerShdw>
              </a:effectLst>
            </a:endParaRPr>
          </a:p>
        </p:txBody>
      </p:sp>
      <p:sp>
        <p:nvSpPr>
          <p:cNvPr id="7" name="Rectangle 3"/>
          <p:cNvSpPr txBox="1">
            <a:spLocks noChangeArrowheads="1"/>
          </p:cNvSpPr>
          <p:nvPr/>
        </p:nvSpPr>
        <p:spPr>
          <a:xfrm>
            <a:off x="266700" y="3653385"/>
            <a:ext cx="8610600" cy="3276600"/>
          </a:xfrm>
          <a:prstGeom prst="rect">
            <a:avLst/>
          </a:prstGeom>
        </p:spPr>
        <p:txBody>
          <a:bodyPr/>
          <a:lstStyle>
            <a:lvl1pPr marL="342900" indent="-342900" algn="l" rtl="0" eaLnBrk="0" fontAlgn="base" hangingPunct="0">
              <a:spcBef>
                <a:spcPct val="20000"/>
              </a:spcBef>
              <a:spcAft>
                <a:spcPct val="0"/>
              </a:spcAft>
              <a:buBlip>
                <a:blip r:embed="rId2"/>
              </a:buBlip>
              <a:defRPr sz="2600" kern="1200">
                <a:solidFill>
                  <a:schemeClr val="tx1"/>
                </a:solidFill>
                <a:latin typeface="+mn-lt"/>
                <a:ea typeface="+mn-ea"/>
                <a:cs typeface="+mn-cs"/>
              </a:defRPr>
            </a:lvl1pPr>
            <a:lvl2pPr marL="742950" indent="-285750" algn="l" rtl="0" eaLnBrk="0" fontAlgn="base" hangingPunct="0">
              <a:spcBef>
                <a:spcPct val="20000"/>
              </a:spcBef>
              <a:spcAft>
                <a:spcPct val="0"/>
              </a:spcAft>
              <a:buBlip>
                <a:blip r:embed="rId2"/>
              </a:buBlip>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Blip>
                <a:blip r:embed="rId2"/>
              </a:buBlip>
              <a:defRPr sz="2200" kern="1200">
                <a:solidFill>
                  <a:schemeClr val="tx1"/>
                </a:solidFill>
                <a:latin typeface="+mn-lt"/>
                <a:ea typeface="+mn-ea"/>
                <a:cs typeface="+mn-cs"/>
              </a:defRPr>
            </a:lvl3pPr>
            <a:lvl4pPr marL="1600200" indent="-228600" algn="l" rtl="0" eaLnBrk="0" fontAlgn="base" hangingPunct="0">
              <a:spcBef>
                <a:spcPct val="20000"/>
              </a:spcBef>
              <a:spcAft>
                <a:spcPct val="0"/>
              </a:spcAft>
              <a:buBlip>
                <a:blip r:embed="rId2"/>
              </a:buBlip>
              <a:defRPr kern="1200">
                <a:solidFill>
                  <a:schemeClr val="tx1"/>
                </a:solidFill>
                <a:latin typeface="+mn-lt"/>
                <a:ea typeface="+mn-ea"/>
                <a:cs typeface="+mn-cs"/>
              </a:defRPr>
            </a:lvl4pPr>
            <a:lvl5pPr marL="2057400" indent="-228600" algn="l" rtl="0" eaLnBrk="0" fontAlgn="base" hangingPunct="0">
              <a:spcBef>
                <a:spcPct val="20000"/>
              </a:spcBef>
              <a:spcAft>
                <a:spcPct val="0"/>
              </a:spcAft>
              <a:buBlip>
                <a:blip r:embed="rId2"/>
              </a:buBlip>
              <a:defRPr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r>
              <a:rPr lang="en-US" altLang="en-US" sz="2000" dirty="0" smtClean="0"/>
              <a:t>Specifically designed to support HD-SDI video signals</a:t>
            </a:r>
            <a:endParaRPr lang="en-US" altLang="en-US" sz="2000" dirty="0"/>
          </a:p>
          <a:p>
            <a:pPr eaLnBrk="1" hangingPunct="1"/>
            <a:r>
              <a:rPr lang="en-US" altLang="en-US" sz="2000" dirty="0" smtClean="0"/>
              <a:t>Excess surge </a:t>
            </a:r>
            <a:r>
              <a:rPr lang="en-US" altLang="en-US" sz="2000" dirty="0"/>
              <a:t>energy is dissipated to cable shielding where the shield ties to ground</a:t>
            </a:r>
          </a:p>
          <a:p>
            <a:pPr eaLnBrk="1" hangingPunct="1"/>
            <a:r>
              <a:rPr lang="en-US" altLang="en-US" sz="2000" dirty="0"/>
              <a:t>Fast and easy installation in camera </a:t>
            </a:r>
            <a:r>
              <a:rPr lang="en-US" altLang="en-US" sz="2000" dirty="0" smtClean="0"/>
              <a:t>enclosure</a:t>
            </a:r>
            <a:endParaRPr lang="en-US" altLang="en-US" sz="20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0" y="1905000"/>
            <a:ext cx="4762500" cy="1457325"/>
          </a:xfrm>
          <a:prstGeom prst="rect">
            <a:avLst/>
          </a:prstGeom>
        </p:spPr>
      </p:pic>
    </p:spTree>
    <p:extLst>
      <p:ext uri="{BB962C8B-B14F-4D97-AF65-F5344CB8AC3E}">
        <p14:creationId xmlns:p14="http://schemas.microsoft.com/office/powerpoint/2010/main" val="16585617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8540"/>
            <a:ext cx="8229600" cy="1143000"/>
          </a:xfrm>
          <a:effectLst>
            <a:outerShdw blurRad="50800" dist="38100" dir="8100000" algn="tr" rotWithShape="0">
              <a:schemeClr val="bg1">
                <a:alpha val="40000"/>
              </a:schemeClr>
            </a:outerShdw>
          </a:effectLst>
        </p:spPr>
        <p:txBody>
          <a:bodyPr rtlCol="0">
            <a:normAutofit/>
          </a:bodyPr>
          <a:lstStyle/>
          <a:p>
            <a:pPr eaLnBrk="1" fontAlgn="auto" hangingPunct="1">
              <a:spcAft>
                <a:spcPts val="0"/>
              </a:spcAft>
              <a:defRPr/>
            </a:pPr>
            <a:r>
              <a:rPr lang="en-US" sz="4400" b="0" dirty="0" smtClean="0">
                <a:solidFill>
                  <a:schemeClr val="bg1"/>
                </a:solidFill>
                <a:effectLst>
                  <a:outerShdw blurRad="38100" dist="38100" dir="2700000" algn="tl">
                    <a:srgbClr val="000000">
                      <a:alpha val="43137"/>
                    </a:srgbClr>
                  </a:outerShdw>
                </a:effectLst>
              </a:rPr>
              <a:t>DTK-GLI</a:t>
            </a:r>
            <a:endParaRPr lang="en-US" sz="4400" b="0" dirty="0">
              <a:solidFill>
                <a:schemeClr val="bg1"/>
              </a:solidFill>
              <a:effectLst>
                <a:outerShdw blurRad="38100" dist="38100" dir="2700000" algn="tl">
                  <a:srgbClr val="000000">
                    <a:alpha val="43137"/>
                  </a:srgbClr>
                </a:outerShdw>
              </a:effectLst>
            </a:endParaRPr>
          </a:p>
        </p:txBody>
      </p:sp>
      <p:sp>
        <p:nvSpPr>
          <p:cNvPr id="7" name="Rectangle 3"/>
          <p:cNvSpPr txBox="1">
            <a:spLocks noChangeArrowheads="1"/>
          </p:cNvSpPr>
          <p:nvPr/>
        </p:nvSpPr>
        <p:spPr>
          <a:xfrm>
            <a:off x="609600" y="1752600"/>
            <a:ext cx="3810000" cy="3276600"/>
          </a:xfrm>
          <a:prstGeom prst="rect">
            <a:avLst/>
          </a:prstGeom>
        </p:spPr>
        <p:txBody>
          <a:bodyPr/>
          <a:lstStyle>
            <a:lvl1pPr marL="342900" indent="-342900" algn="l" rtl="0" eaLnBrk="0" fontAlgn="base" hangingPunct="0">
              <a:spcBef>
                <a:spcPct val="20000"/>
              </a:spcBef>
              <a:spcAft>
                <a:spcPct val="0"/>
              </a:spcAft>
              <a:buBlip>
                <a:blip r:embed="rId2"/>
              </a:buBlip>
              <a:defRPr sz="2600" kern="1200">
                <a:solidFill>
                  <a:schemeClr val="tx1"/>
                </a:solidFill>
                <a:latin typeface="+mn-lt"/>
                <a:ea typeface="+mn-ea"/>
                <a:cs typeface="+mn-cs"/>
              </a:defRPr>
            </a:lvl1pPr>
            <a:lvl2pPr marL="742950" indent="-285750" algn="l" rtl="0" eaLnBrk="0" fontAlgn="base" hangingPunct="0">
              <a:spcBef>
                <a:spcPct val="20000"/>
              </a:spcBef>
              <a:spcAft>
                <a:spcPct val="0"/>
              </a:spcAft>
              <a:buBlip>
                <a:blip r:embed="rId2"/>
              </a:buBlip>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Blip>
                <a:blip r:embed="rId2"/>
              </a:buBlip>
              <a:defRPr sz="2200" kern="1200">
                <a:solidFill>
                  <a:schemeClr val="tx1"/>
                </a:solidFill>
                <a:latin typeface="+mn-lt"/>
                <a:ea typeface="+mn-ea"/>
                <a:cs typeface="+mn-cs"/>
              </a:defRPr>
            </a:lvl3pPr>
            <a:lvl4pPr marL="1600200" indent="-228600" algn="l" rtl="0" eaLnBrk="0" fontAlgn="base" hangingPunct="0">
              <a:spcBef>
                <a:spcPct val="20000"/>
              </a:spcBef>
              <a:spcAft>
                <a:spcPct val="0"/>
              </a:spcAft>
              <a:buBlip>
                <a:blip r:embed="rId2"/>
              </a:buBlip>
              <a:defRPr kern="1200">
                <a:solidFill>
                  <a:schemeClr val="tx1"/>
                </a:solidFill>
                <a:latin typeface="+mn-lt"/>
                <a:ea typeface="+mn-ea"/>
                <a:cs typeface="+mn-cs"/>
              </a:defRPr>
            </a:lvl4pPr>
            <a:lvl5pPr marL="2057400" indent="-228600" algn="l" rtl="0" eaLnBrk="0" fontAlgn="base" hangingPunct="0">
              <a:spcBef>
                <a:spcPct val="20000"/>
              </a:spcBef>
              <a:spcAft>
                <a:spcPct val="0"/>
              </a:spcAft>
              <a:buBlip>
                <a:blip r:embed="rId2"/>
              </a:buBlip>
              <a:defRPr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spcAft>
                <a:spcPct val="5000"/>
              </a:spcAft>
              <a:defRPr/>
            </a:pPr>
            <a:r>
              <a:rPr lang="en-US" sz="2000" kern="0" dirty="0"/>
              <a:t>Prevents Video Signal Distortion Caused By Video Ground Loops</a:t>
            </a:r>
          </a:p>
          <a:p>
            <a:pPr eaLnBrk="1" hangingPunct="1">
              <a:spcAft>
                <a:spcPct val="5000"/>
              </a:spcAft>
              <a:defRPr/>
            </a:pPr>
            <a:r>
              <a:rPr lang="en-US" sz="2000" kern="0" dirty="0"/>
              <a:t>Connects in Series</a:t>
            </a:r>
          </a:p>
          <a:p>
            <a:pPr eaLnBrk="1" hangingPunct="1">
              <a:spcAft>
                <a:spcPct val="5000"/>
              </a:spcAft>
              <a:defRPr/>
            </a:pPr>
            <a:r>
              <a:rPr lang="en-US" sz="2000" kern="0" dirty="0"/>
              <a:t>BNC Female In/Out</a:t>
            </a:r>
          </a:p>
          <a:p>
            <a:pPr eaLnBrk="1" hangingPunct="1">
              <a:spcAft>
                <a:spcPct val="5000"/>
              </a:spcAft>
              <a:defRPr/>
            </a:pPr>
            <a:r>
              <a:rPr lang="en-US" sz="2000" kern="0" dirty="0"/>
              <a:t>75 Ohm Impedance</a:t>
            </a:r>
          </a:p>
          <a:p>
            <a:pPr eaLnBrk="1" hangingPunct="1">
              <a:spcAft>
                <a:spcPct val="5000"/>
              </a:spcAft>
              <a:defRPr/>
            </a:pPr>
            <a:r>
              <a:rPr lang="en-US" sz="2000" kern="0" dirty="0"/>
              <a:t>Multi-Stage Hybrid Technology</a:t>
            </a:r>
          </a:p>
          <a:p>
            <a:pPr eaLnBrk="1" hangingPunct="1">
              <a:spcAft>
                <a:spcPct val="5000"/>
              </a:spcAft>
              <a:defRPr/>
            </a:pPr>
            <a:r>
              <a:rPr lang="en-US" sz="2000" kern="0" dirty="0"/>
              <a:t>Passive Device Allows For Two-Way Communication of Control/Video</a:t>
            </a:r>
          </a:p>
        </p:txBody>
      </p:sp>
      <p:pic>
        <p:nvPicPr>
          <p:cNvPr id="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52772" y="2514600"/>
            <a:ext cx="4186238" cy="215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79302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8540"/>
            <a:ext cx="8229600" cy="1143000"/>
          </a:xfrm>
          <a:effectLst>
            <a:outerShdw blurRad="50800" dist="38100" dir="8100000" algn="tr" rotWithShape="0">
              <a:schemeClr val="bg1">
                <a:alpha val="40000"/>
              </a:schemeClr>
            </a:outerShdw>
          </a:effectLst>
        </p:spPr>
        <p:txBody>
          <a:bodyPr rtlCol="0">
            <a:normAutofit/>
          </a:bodyPr>
          <a:lstStyle/>
          <a:p>
            <a:pPr eaLnBrk="1" fontAlgn="auto" hangingPunct="1">
              <a:spcAft>
                <a:spcPts val="0"/>
              </a:spcAft>
              <a:defRPr/>
            </a:pPr>
            <a:r>
              <a:rPr lang="en-US" sz="4400" b="0" dirty="0" smtClean="0">
                <a:solidFill>
                  <a:schemeClr val="bg1"/>
                </a:solidFill>
                <a:effectLst>
                  <a:outerShdw blurRad="38100" dist="38100" dir="2700000" algn="tl">
                    <a:srgbClr val="000000">
                      <a:alpha val="43137"/>
                    </a:srgbClr>
                  </a:outerShdw>
                </a:effectLst>
              </a:rPr>
              <a:t>Fire Alarm Systems</a:t>
            </a:r>
            <a:endParaRPr lang="en-US" sz="4400" b="0" dirty="0">
              <a:solidFill>
                <a:schemeClr val="bg1"/>
              </a:solidFill>
              <a:effectLst>
                <a:outerShdw blurRad="38100" dist="38100" dir="2700000" algn="tl">
                  <a:srgbClr val="000000">
                    <a:alpha val="43137"/>
                  </a:srgbClr>
                </a:outerShdw>
              </a:effectLst>
            </a:endParaRPr>
          </a:p>
        </p:txBody>
      </p:sp>
      <p:sp>
        <p:nvSpPr>
          <p:cNvPr id="5" name="TextBox 4"/>
          <p:cNvSpPr txBox="1"/>
          <p:nvPr/>
        </p:nvSpPr>
        <p:spPr>
          <a:xfrm>
            <a:off x="609600" y="1757402"/>
            <a:ext cx="8077200" cy="1077218"/>
          </a:xfrm>
          <a:prstGeom prst="rect">
            <a:avLst/>
          </a:prstGeom>
          <a:noFill/>
        </p:spPr>
        <p:txBody>
          <a:bodyPr wrap="square" rtlCol="0">
            <a:spAutoFit/>
          </a:bodyPr>
          <a:lstStyle/>
          <a:p>
            <a:pPr algn="ctr"/>
            <a:r>
              <a:rPr lang="en-US" sz="3200" dirty="0">
                <a:effectLst>
                  <a:outerShdw blurRad="38100" dist="38100" dir="2700000" algn="tl">
                    <a:srgbClr val="000000">
                      <a:alpha val="43137"/>
                    </a:srgbClr>
                  </a:outerShdw>
                </a:effectLst>
                <a:latin typeface="+mj-lt"/>
              </a:rPr>
              <a:t>Is downtime an option in your life safety installations?</a:t>
            </a:r>
          </a:p>
        </p:txBody>
      </p:sp>
      <p:pic>
        <p:nvPicPr>
          <p:cNvPr id="8" name="Picture 4" descr="school fi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3236912"/>
            <a:ext cx="4716463" cy="255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descr="Fireman chil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3775" y="3205162"/>
            <a:ext cx="2352675" cy="259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70049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a:effectLst>
            <a:outerShdw blurRad="50800" dist="38100" dir="8100000" algn="tr" rotWithShape="0">
              <a:schemeClr val="bg1">
                <a:alpha val="40000"/>
              </a:schemeClr>
            </a:outerShdw>
          </a:effectLst>
        </p:spPr>
        <p:txBody>
          <a:bodyPr rtlCol="0">
            <a:noAutofit/>
          </a:bodyPr>
          <a:lstStyle/>
          <a:p>
            <a:pPr eaLnBrk="1" fontAlgn="auto" hangingPunct="1">
              <a:spcAft>
                <a:spcPts val="0"/>
              </a:spcAft>
              <a:defRPr/>
            </a:pPr>
            <a:r>
              <a:rPr lang="en-US" sz="3500" b="0" dirty="0" smtClean="0">
                <a:solidFill>
                  <a:schemeClr val="bg1"/>
                </a:solidFill>
                <a:effectLst>
                  <a:outerShdw blurRad="38100" dist="38100" dir="2700000" algn="tl">
                    <a:srgbClr val="000000">
                      <a:alpha val="43137"/>
                    </a:srgbClr>
                  </a:outerShdw>
                </a:effectLst>
              </a:rPr>
              <a:t>“Fire Systems Get Burned” – A Case Study</a:t>
            </a:r>
            <a:endParaRPr lang="en-US" sz="3500" b="0" dirty="0">
              <a:solidFill>
                <a:schemeClr val="bg1"/>
              </a:solidFill>
              <a:effectLst>
                <a:outerShdw blurRad="38100" dist="38100" dir="2700000" algn="tl">
                  <a:srgbClr val="000000">
                    <a:alpha val="43137"/>
                  </a:srgbClr>
                </a:outerShdw>
              </a:effectLst>
            </a:endParaRPr>
          </a:p>
        </p:txBody>
      </p:sp>
      <p:sp>
        <p:nvSpPr>
          <p:cNvPr id="7" name="Rectangle 3">
            <a:hlinkClick r:id="" action="ppaction://noaction">
              <a:snd r:embed="rId2" name="Slide%2022.mp3"/>
            </a:hlinkClick>
          </p:cNvPr>
          <p:cNvSpPr>
            <a:spLocks noChangeArrowheads="1"/>
          </p:cNvSpPr>
          <p:nvPr/>
        </p:nvSpPr>
        <p:spPr bwMode="auto">
          <a:xfrm>
            <a:off x="76200" y="1524000"/>
            <a:ext cx="8794750" cy="42135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spAutoFit/>
          </a:bodyPr>
          <a:lstStyle>
            <a:lvl1pPr marL="503238" indent="-161925" defTabSz="457200" eaLnBrk="0" hangingPunct="0">
              <a:spcAft>
                <a:spcPct val="0"/>
              </a:spcAft>
              <a:tabLst>
                <a:tab pos="504825" algn="l"/>
                <a:tab pos="962025" algn="l"/>
                <a:tab pos="1419225" algn="l"/>
                <a:tab pos="1876425" algn="l"/>
                <a:tab pos="2333625" algn="l"/>
                <a:tab pos="2790825" algn="l"/>
                <a:tab pos="3248025" algn="l"/>
                <a:tab pos="3705225" algn="l"/>
                <a:tab pos="4162425" algn="l"/>
                <a:tab pos="4619625" algn="l"/>
                <a:tab pos="5076825" algn="l"/>
                <a:tab pos="5534025" algn="l"/>
                <a:tab pos="5991225" algn="l"/>
                <a:tab pos="6448425" algn="l"/>
                <a:tab pos="6905625" algn="l"/>
                <a:tab pos="7362825" algn="l"/>
                <a:tab pos="7820025" algn="l"/>
                <a:tab pos="8277225" algn="l"/>
                <a:tab pos="8734425" algn="l"/>
                <a:tab pos="9191625" algn="l"/>
                <a:tab pos="9648825" algn="l"/>
              </a:tabLst>
              <a:defRPr sz="2400">
                <a:solidFill>
                  <a:schemeClr val="tx1"/>
                </a:solidFill>
                <a:latin typeface="Arial" panose="020B0604020202020204" pitchFamily="34" charset="0"/>
              </a:defRPr>
            </a:lvl1pPr>
            <a:lvl2pPr marL="742950" indent="-285750" defTabSz="457200" eaLnBrk="0" hangingPunct="0">
              <a:spcAft>
                <a:spcPct val="0"/>
              </a:spcAft>
              <a:tabLst>
                <a:tab pos="504825" algn="l"/>
                <a:tab pos="962025" algn="l"/>
                <a:tab pos="1419225" algn="l"/>
                <a:tab pos="1876425" algn="l"/>
                <a:tab pos="2333625" algn="l"/>
                <a:tab pos="2790825" algn="l"/>
                <a:tab pos="3248025" algn="l"/>
                <a:tab pos="3705225" algn="l"/>
                <a:tab pos="4162425" algn="l"/>
                <a:tab pos="4619625" algn="l"/>
                <a:tab pos="5076825" algn="l"/>
                <a:tab pos="5534025" algn="l"/>
                <a:tab pos="5991225" algn="l"/>
                <a:tab pos="6448425" algn="l"/>
                <a:tab pos="6905625" algn="l"/>
                <a:tab pos="7362825" algn="l"/>
                <a:tab pos="7820025" algn="l"/>
                <a:tab pos="8277225" algn="l"/>
                <a:tab pos="8734425" algn="l"/>
                <a:tab pos="9191625" algn="l"/>
                <a:tab pos="9648825" algn="l"/>
              </a:tabLst>
              <a:defRPr sz="2000">
                <a:solidFill>
                  <a:schemeClr val="tx1"/>
                </a:solidFill>
                <a:latin typeface="Arial" panose="020B0604020202020204" pitchFamily="34" charset="0"/>
              </a:defRPr>
            </a:lvl2pPr>
            <a:lvl3pPr marL="1143000" indent="-228600" defTabSz="457200" eaLnBrk="0" hangingPunct="0">
              <a:spcAft>
                <a:spcPct val="0"/>
              </a:spcAft>
              <a:tabLst>
                <a:tab pos="504825" algn="l"/>
                <a:tab pos="962025" algn="l"/>
                <a:tab pos="1419225" algn="l"/>
                <a:tab pos="1876425" algn="l"/>
                <a:tab pos="2333625" algn="l"/>
                <a:tab pos="2790825" algn="l"/>
                <a:tab pos="3248025" algn="l"/>
                <a:tab pos="3705225" algn="l"/>
                <a:tab pos="4162425" algn="l"/>
                <a:tab pos="4619625" algn="l"/>
                <a:tab pos="5076825" algn="l"/>
                <a:tab pos="5534025" algn="l"/>
                <a:tab pos="5991225" algn="l"/>
                <a:tab pos="6448425" algn="l"/>
                <a:tab pos="6905625" algn="l"/>
                <a:tab pos="7362825" algn="l"/>
                <a:tab pos="7820025" algn="l"/>
                <a:tab pos="8277225" algn="l"/>
                <a:tab pos="8734425" algn="l"/>
                <a:tab pos="9191625" algn="l"/>
                <a:tab pos="9648825" algn="l"/>
              </a:tabLst>
              <a:defRPr sz="2000">
                <a:solidFill>
                  <a:schemeClr val="tx1"/>
                </a:solidFill>
                <a:latin typeface="Arial" panose="020B0604020202020204" pitchFamily="34" charset="0"/>
              </a:defRPr>
            </a:lvl3pPr>
            <a:lvl4pPr marL="1600200" indent="-228600" defTabSz="457200" eaLnBrk="0" hangingPunct="0">
              <a:spcAft>
                <a:spcPct val="0"/>
              </a:spcAft>
              <a:tabLst>
                <a:tab pos="504825" algn="l"/>
                <a:tab pos="962025" algn="l"/>
                <a:tab pos="1419225" algn="l"/>
                <a:tab pos="1876425" algn="l"/>
                <a:tab pos="2333625" algn="l"/>
                <a:tab pos="2790825" algn="l"/>
                <a:tab pos="3248025" algn="l"/>
                <a:tab pos="3705225" algn="l"/>
                <a:tab pos="4162425" algn="l"/>
                <a:tab pos="4619625" algn="l"/>
                <a:tab pos="5076825" algn="l"/>
                <a:tab pos="5534025" algn="l"/>
                <a:tab pos="5991225" algn="l"/>
                <a:tab pos="6448425" algn="l"/>
                <a:tab pos="6905625" algn="l"/>
                <a:tab pos="7362825" algn="l"/>
                <a:tab pos="7820025" algn="l"/>
                <a:tab pos="8277225" algn="l"/>
                <a:tab pos="8734425" algn="l"/>
                <a:tab pos="9191625" algn="l"/>
                <a:tab pos="9648825" algn="l"/>
              </a:tabLst>
              <a:defRPr sz="2000">
                <a:solidFill>
                  <a:schemeClr val="tx1"/>
                </a:solidFill>
                <a:latin typeface="Arial" panose="020B0604020202020204" pitchFamily="34" charset="0"/>
              </a:defRPr>
            </a:lvl4pPr>
            <a:lvl5pPr marL="2057400" indent="-228600" defTabSz="457200" eaLnBrk="0" hangingPunct="0">
              <a:spcAft>
                <a:spcPct val="0"/>
              </a:spcAft>
              <a:tabLst>
                <a:tab pos="504825" algn="l"/>
                <a:tab pos="962025" algn="l"/>
                <a:tab pos="1419225" algn="l"/>
                <a:tab pos="1876425" algn="l"/>
                <a:tab pos="2333625" algn="l"/>
                <a:tab pos="2790825" algn="l"/>
                <a:tab pos="3248025" algn="l"/>
                <a:tab pos="3705225" algn="l"/>
                <a:tab pos="4162425" algn="l"/>
                <a:tab pos="4619625" algn="l"/>
                <a:tab pos="5076825" algn="l"/>
                <a:tab pos="5534025" algn="l"/>
                <a:tab pos="5991225" algn="l"/>
                <a:tab pos="6448425" algn="l"/>
                <a:tab pos="6905625" algn="l"/>
                <a:tab pos="7362825" algn="l"/>
                <a:tab pos="7820025" algn="l"/>
                <a:tab pos="8277225" algn="l"/>
                <a:tab pos="8734425" algn="l"/>
                <a:tab pos="9191625" algn="l"/>
                <a:tab pos="9648825" algn="l"/>
              </a:tabLst>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lr>
                <a:schemeClr val="tx1"/>
              </a:buClr>
              <a:buFont typeface="Arial" panose="020B0604020202020204" pitchFamily="34" charset="0"/>
              <a:buChar char="●"/>
              <a:tabLst>
                <a:tab pos="504825" algn="l"/>
                <a:tab pos="962025" algn="l"/>
                <a:tab pos="1419225" algn="l"/>
                <a:tab pos="1876425" algn="l"/>
                <a:tab pos="2333625" algn="l"/>
                <a:tab pos="2790825" algn="l"/>
                <a:tab pos="3248025" algn="l"/>
                <a:tab pos="3705225" algn="l"/>
                <a:tab pos="4162425" algn="l"/>
                <a:tab pos="4619625" algn="l"/>
                <a:tab pos="5076825" algn="l"/>
                <a:tab pos="5534025" algn="l"/>
                <a:tab pos="5991225" algn="l"/>
                <a:tab pos="6448425" algn="l"/>
                <a:tab pos="6905625" algn="l"/>
                <a:tab pos="7362825" algn="l"/>
                <a:tab pos="7820025" algn="l"/>
                <a:tab pos="8277225" algn="l"/>
                <a:tab pos="8734425" algn="l"/>
                <a:tab pos="9191625" algn="l"/>
                <a:tab pos="9648825" algn="l"/>
              </a:tabLst>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lr>
                <a:schemeClr val="tx1"/>
              </a:buClr>
              <a:buFont typeface="Arial" panose="020B0604020202020204" pitchFamily="34" charset="0"/>
              <a:buChar char="●"/>
              <a:tabLst>
                <a:tab pos="504825" algn="l"/>
                <a:tab pos="962025" algn="l"/>
                <a:tab pos="1419225" algn="l"/>
                <a:tab pos="1876425" algn="l"/>
                <a:tab pos="2333625" algn="l"/>
                <a:tab pos="2790825" algn="l"/>
                <a:tab pos="3248025" algn="l"/>
                <a:tab pos="3705225" algn="l"/>
                <a:tab pos="4162425" algn="l"/>
                <a:tab pos="4619625" algn="l"/>
                <a:tab pos="5076825" algn="l"/>
                <a:tab pos="5534025" algn="l"/>
                <a:tab pos="5991225" algn="l"/>
                <a:tab pos="6448425" algn="l"/>
                <a:tab pos="6905625" algn="l"/>
                <a:tab pos="7362825" algn="l"/>
                <a:tab pos="7820025" algn="l"/>
                <a:tab pos="8277225" algn="l"/>
                <a:tab pos="8734425" algn="l"/>
                <a:tab pos="9191625" algn="l"/>
                <a:tab pos="9648825" algn="l"/>
              </a:tabLst>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lr>
                <a:schemeClr val="tx1"/>
              </a:buClr>
              <a:buFont typeface="Arial" panose="020B0604020202020204" pitchFamily="34" charset="0"/>
              <a:buChar char="●"/>
              <a:tabLst>
                <a:tab pos="504825" algn="l"/>
                <a:tab pos="962025" algn="l"/>
                <a:tab pos="1419225" algn="l"/>
                <a:tab pos="1876425" algn="l"/>
                <a:tab pos="2333625" algn="l"/>
                <a:tab pos="2790825" algn="l"/>
                <a:tab pos="3248025" algn="l"/>
                <a:tab pos="3705225" algn="l"/>
                <a:tab pos="4162425" algn="l"/>
                <a:tab pos="4619625" algn="l"/>
                <a:tab pos="5076825" algn="l"/>
                <a:tab pos="5534025" algn="l"/>
                <a:tab pos="5991225" algn="l"/>
                <a:tab pos="6448425" algn="l"/>
                <a:tab pos="6905625" algn="l"/>
                <a:tab pos="7362825" algn="l"/>
                <a:tab pos="7820025" algn="l"/>
                <a:tab pos="8277225" algn="l"/>
                <a:tab pos="8734425" algn="l"/>
                <a:tab pos="9191625" algn="l"/>
                <a:tab pos="9648825" algn="l"/>
              </a:tabLst>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lr>
                <a:schemeClr val="tx1"/>
              </a:buClr>
              <a:buFont typeface="Arial" panose="020B0604020202020204" pitchFamily="34" charset="0"/>
              <a:buChar char="●"/>
              <a:tabLst>
                <a:tab pos="504825" algn="l"/>
                <a:tab pos="962025" algn="l"/>
                <a:tab pos="1419225" algn="l"/>
                <a:tab pos="1876425" algn="l"/>
                <a:tab pos="2333625" algn="l"/>
                <a:tab pos="2790825" algn="l"/>
                <a:tab pos="3248025" algn="l"/>
                <a:tab pos="3705225" algn="l"/>
                <a:tab pos="4162425" algn="l"/>
                <a:tab pos="4619625" algn="l"/>
                <a:tab pos="5076825" algn="l"/>
                <a:tab pos="5534025" algn="l"/>
                <a:tab pos="5991225" algn="l"/>
                <a:tab pos="6448425" algn="l"/>
                <a:tab pos="6905625" algn="l"/>
                <a:tab pos="7362825" algn="l"/>
                <a:tab pos="7820025" algn="l"/>
                <a:tab pos="8277225" algn="l"/>
                <a:tab pos="8734425" algn="l"/>
                <a:tab pos="9191625" algn="l"/>
                <a:tab pos="9648825" algn="l"/>
              </a:tabLst>
              <a:defRPr sz="2000">
                <a:solidFill>
                  <a:schemeClr val="tx1"/>
                </a:solidFill>
                <a:latin typeface="Arial" panose="020B0604020202020204" pitchFamily="34" charset="0"/>
              </a:defRPr>
            </a:lvl9pPr>
          </a:lstStyle>
          <a:p>
            <a:pPr eaLnBrk="1" hangingPunct="1">
              <a:spcBef>
                <a:spcPts val="450"/>
              </a:spcBef>
              <a:spcAft>
                <a:spcPts val="113"/>
              </a:spcAft>
              <a:buClr>
                <a:srgbClr val="000000"/>
              </a:buClr>
              <a:buFont typeface="Times New Roman" panose="02020603050405020304" pitchFamily="18" charset="0"/>
              <a:buNone/>
            </a:pPr>
            <a:r>
              <a:rPr lang="en-US" altLang="en-US" sz="1800" b="1" dirty="0">
                <a:solidFill>
                  <a:srgbClr val="C00000"/>
                </a:solidFill>
              </a:rPr>
              <a:t>School’s Out…Surge Season Is In!</a:t>
            </a:r>
          </a:p>
          <a:p>
            <a:pPr eaLnBrk="1" hangingPunct="1">
              <a:spcBef>
                <a:spcPts val="200"/>
              </a:spcBef>
              <a:spcAft>
                <a:spcPts val="50"/>
              </a:spcAft>
              <a:buClr>
                <a:srgbClr val="000000"/>
              </a:buClr>
              <a:buFont typeface="Times New Roman" panose="02020603050405020304" pitchFamily="18" charset="0"/>
              <a:buNone/>
            </a:pPr>
            <a:endParaRPr lang="en-US" altLang="en-US" sz="800" b="1" dirty="0">
              <a:solidFill>
                <a:srgbClr val="000000"/>
              </a:solidFill>
            </a:endParaRPr>
          </a:p>
          <a:p>
            <a:pPr eaLnBrk="1" hangingPunct="1">
              <a:spcBef>
                <a:spcPts val="350"/>
              </a:spcBef>
              <a:spcAft>
                <a:spcPts val="88"/>
              </a:spcAft>
              <a:buClr>
                <a:srgbClr val="000000"/>
              </a:buClr>
            </a:pPr>
            <a:r>
              <a:rPr lang="en-US" altLang="en-US" sz="1400" dirty="0">
                <a:solidFill>
                  <a:srgbClr val="000000"/>
                </a:solidFill>
              </a:rPr>
              <a:t>In 2005, one of the largest School Districts in the Southeast spent over $2,000,000 (Yes, that’s </a:t>
            </a:r>
            <a:r>
              <a:rPr lang="en-US" altLang="en-US" sz="1400" dirty="0" smtClean="0">
                <a:solidFill>
                  <a:srgbClr val="000000"/>
                </a:solidFill>
              </a:rPr>
              <a:t>TWO MILLION </a:t>
            </a:r>
            <a:r>
              <a:rPr lang="en-US" altLang="en-US" sz="1400" dirty="0">
                <a:solidFill>
                  <a:srgbClr val="000000"/>
                </a:solidFill>
              </a:rPr>
              <a:t>DOLLARS!) repairing or replacing fire alarm systems that were damaged or destroyed by surges.</a:t>
            </a:r>
          </a:p>
          <a:p>
            <a:pPr eaLnBrk="1" hangingPunct="1">
              <a:spcBef>
                <a:spcPts val="350"/>
              </a:spcBef>
              <a:spcAft>
                <a:spcPts val="88"/>
              </a:spcAft>
              <a:buClr>
                <a:srgbClr val="000000"/>
              </a:buClr>
            </a:pPr>
            <a:r>
              <a:rPr lang="en-US" altLang="en-US" sz="1400" dirty="0">
                <a:solidFill>
                  <a:srgbClr val="000000"/>
                </a:solidFill>
              </a:rPr>
              <a:t>The Fire Systems Operations Manager called DITEK and asked for our help to determine the cause of their fire system failures and recommend Total Surge Solutions.</a:t>
            </a:r>
          </a:p>
          <a:p>
            <a:pPr eaLnBrk="1" hangingPunct="1">
              <a:spcBef>
                <a:spcPts val="350"/>
              </a:spcBef>
              <a:spcAft>
                <a:spcPts val="88"/>
              </a:spcAft>
              <a:buClr>
                <a:srgbClr val="000000"/>
              </a:buClr>
            </a:pPr>
            <a:r>
              <a:rPr lang="en-US" altLang="en-US" sz="1400" dirty="0">
                <a:solidFill>
                  <a:srgbClr val="000000"/>
                </a:solidFill>
              </a:rPr>
              <a:t>Over the next few months, our Tech Team performed </a:t>
            </a:r>
            <a:r>
              <a:rPr lang="en-US" altLang="en-US" sz="1400" b="1" u="sng" dirty="0">
                <a:solidFill>
                  <a:srgbClr val="000000"/>
                </a:solidFill>
              </a:rPr>
              <a:t>no charge site surveys</a:t>
            </a:r>
            <a:r>
              <a:rPr lang="en-US" altLang="en-US" sz="1400" dirty="0">
                <a:solidFill>
                  <a:srgbClr val="000000"/>
                </a:solidFill>
              </a:rPr>
              <a:t> at several of the schools which were experiencing the most significant damage. </a:t>
            </a:r>
            <a:r>
              <a:rPr lang="en-US" altLang="en-US" sz="1400" b="1" dirty="0">
                <a:solidFill>
                  <a:srgbClr val="000000"/>
                </a:solidFill>
              </a:rPr>
              <a:t>Note:</a:t>
            </a:r>
            <a:r>
              <a:rPr lang="en-US" altLang="en-US" sz="1400" dirty="0">
                <a:solidFill>
                  <a:srgbClr val="000000"/>
                </a:solidFill>
              </a:rPr>
              <a:t> Upon request, DITEK will perform this free service for </a:t>
            </a:r>
            <a:r>
              <a:rPr lang="en-US" altLang="en-US" sz="1400" i="1" dirty="0">
                <a:solidFill>
                  <a:srgbClr val="000000"/>
                </a:solidFill>
              </a:rPr>
              <a:t>your</a:t>
            </a:r>
            <a:r>
              <a:rPr lang="en-US" altLang="en-US" sz="1400" dirty="0">
                <a:solidFill>
                  <a:srgbClr val="000000"/>
                </a:solidFill>
              </a:rPr>
              <a:t> key customers!</a:t>
            </a:r>
          </a:p>
          <a:p>
            <a:pPr eaLnBrk="1" hangingPunct="1">
              <a:spcBef>
                <a:spcPts val="350"/>
              </a:spcBef>
              <a:spcAft>
                <a:spcPts val="88"/>
              </a:spcAft>
              <a:buClr>
                <a:srgbClr val="000000"/>
              </a:buClr>
            </a:pPr>
            <a:r>
              <a:rPr lang="en-US" altLang="en-US" sz="1400" dirty="0">
                <a:solidFill>
                  <a:srgbClr val="000000"/>
                </a:solidFill>
              </a:rPr>
              <a:t>Early in 2006, this School District launched a pilot program with DITEK; it targeted 20 schools which had a history of recurring losses.  </a:t>
            </a:r>
          </a:p>
          <a:p>
            <a:pPr eaLnBrk="1" hangingPunct="1">
              <a:spcBef>
                <a:spcPts val="350"/>
              </a:spcBef>
              <a:spcAft>
                <a:spcPts val="88"/>
              </a:spcAft>
              <a:buClr>
                <a:srgbClr val="000000"/>
              </a:buClr>
            </a:pPr>
            <a:r>
              <a:rPr lang="en-US" altLang="en-US" sz="1400" dirty="0">
                <a:solidFill>
                  <a:srgbClr val="000000"/>
                </a:solidFill>
              </a:rPr>
              <a:t>A review in mid-2007 confirmed that these schools were no longer experiencing the trouble alerts and extensive maintenance repair costs they had previously experienced!  </a:t>
            </a:r>
            <a:endParaRPr lang="en-US" altLang="en-US" sz="1400" dirty="0" smtClean="0">
              <a:solidFill>
                <a:srgbClr val="000000"/>
              </a:solidFill>
            </a:endParaRPr>
          </a:p>
          <a:p>
            <a:pPr eaLnBrk="1" hangingPunct="1">
              <a:spcBef>
                <a:spcPts val="350"/>
              </a:spcBef>
              <a:spcAft>
                <a:spcPts val="88"/>
              </a:spcAft>
              <a:buClr>
                <a:srgbClr val="000000"/>
              </a:buClr>
            </a:pPr>
            <a:r>
              <a:rPr lang="en-US" altLang="en-US" sz="1400" dirty="0">
                <a:solidFill>
                  <a:srgbClr val="000000"/>
                </a:solidFill>
              </a:rPr>
              <a:t>In 2008-2009, due to reduced State and Federal funding, this District was forced to reduce their maintenance personnel by 50%.  </a:t>
            </a:r>
          </a:p>
          <a:p>
            <a:pPr eaLnBrk="1" hangingPunct="1">
              <a:spcBef>
                <a:spcPts val="350"/>
              </a:spcBef>
              <a:spcAft>
                <a:spcPts val="88"/>
              </a:spcAft>
              <a:buClr>
                <a:srgbClr val="000000"/>
              </a:buClr>
            </a:pPr>
            <a:endParaRPr lang="en-US" altLang="en-US" sz="1400" dirty="0">
              <a:solidFill>
                <a:srgbClr val="000000"/>
              </a:solidFill>
            </a:endParaRPr>
          </a:p>
        </p:txBody>
      </p:sp>
    </p:spTree>
    <p:extLst>
      <p:ext uri="{BB962C8B-B14F-4D97-AF65-F5344CB8AC3E}">
        <p14:creationId xmlns:p14="http://schemas.microsoft.com/office/powerpoint/2010/main" val="31921022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8540"/>
            <a:ext cx="8229600" cy="1143000"/>
          </a:xfrm>
          <a:effectLst>
            <a:outerShdw blurRad="50800" dist="38100" dir="8100000" algn="tr" rotWithShape="0">
              <a:schemeClr val="bg1">
                <a:alpha val="40000"/>
              </a:schemeClr>
            </a:outerShdw>
          </a:effectLst>
        </p:spPr>
        <p:txBody>
          <a:bodyPr rtlCol="0">
            <a:noAutofit/>
          </a:bodyPr>
          <a:lstStyle/>
          <a:p>
            <a:pPr eaLnBrk="1" fontAlgn="auto" hangingPunct="1">
              <a:spcAft>
                <a:spcPts val="0"/>
              </a:spcAft>
              <a:defRPr/>
            </a:pPr>
            <a:r>
              <a:rPr lang="en-US" sz="3500" b="0" dirty="0" smtClean="0">
                <a:solidFill>
                  <a:schemeClr val="bg1"/>
                </a:solidFill>
                <a:effectLst>
                  <a:outerShdw blurRad="38100" dist="38100" dir="2700000" algn="tl">
                    <a:srgbClr val="000000">
                      <a:alpha val="43137"/>
                    </a:srgbClr>
                  </a:outerShdw>
                </a:effectLst>
              </a:rPr>
              <a:t>“Fire Systems Get Burned” – A Case Study</a:t>
            </a:r>
            <a:endParaRPr lang="en-US" sz="3500" b="0" dirty="0">
              <a:solidFill>
                <a:schemeClr val="bg1"/>
              </a:solidFill>
              <a:effectLst>
                <a:outerShdw blurRad="38100" dist="38100" dir="2700000" algn="tl">
                  <a:srgbClr val="000000">
                    <a:alpha val="43137"/>
                  </a:srgbClr>
                </a:outerShdw>
              </a:effectLst>
            </a:endParaRPr>
          </a:p>
        </p:txBody>
      </p:sp>
      <p:sp>
        <p:nvSpPr>
          <p:cNvPr id="7" name="Rectangle 3">
            <a:hlinkClick r:id="" action="ppaction://noaction">
              <a:snd r:embed="rId2" name="Slide%2022.mp3"/>
            </a:hlinkClick>
          </p:cNvPr>
          <p:cNvSpPr>
            <a:spLocks noChangeArrowheads="1"/>
          </p:cNvSpPr>
          <p:nvPr/>
        </p:nvSpPr>
        <p:spPr bwMode="auto">
          <a:xfrm>
            <a:off x="4273" y="1524000"/>
            <a:ext cx="8794750" cy="17385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spAutoFit/>
          </a:bodyPr>
          <a:lstStyle>
            <a:lvl1pPr marL="503238" indent="-161925" defTabSz="457200" eaLnBrk="0" hangingPunct="0">
              <a:spcAft>
                <a:spcPct val="0"/>
              </a:spcAft>
              <a:tabLst>
                <a:tab pos="504825" algn="l"/>
                <a:tab pos="962025" algn="l"/>
                <a:tab pos="1419225" algn="l"/>
                <a:tab pos="1876425" algn="l"/>
                <a:tab pos="2333625" algn="l"/>
                <a:tab pos="2790825" algn="l"/>
                <a:tab pos="3248025" algn="l"/>
                <a:tab pos="3705225" algn="l"/>
                <a:tab pos="4162425" algn="l"/>
                <a:tab pos="4619625" algn="l"/>
                <a:tab pos="5076825" algn="l"/>
                <a:tab pos="5534025" algn="l"/>
                <a:tab pos="5991225" algn="l"/>
                <a:tab pos="6448425" algn="l"/>
                <a:tab pos="6905625" algn="l"/>
                <a:tab pos="7362825" algn="l"/>
                <a:tab pos="7820025" algn="l"/>
                <a:tab pos="8277225" algn="l"/>
                <a:tab pos="8734425" algn="l"/>
                <a:tab pos="9191625" algn="l"/>
                <a:tab pos="9648825" algn="l"/>
              </a:tabLst>
              <a:defRPr sz="2400">
                <a:solidFill>
                  <a:schemeClr val="tx1"/>
                </a:solidFill>
                <a:latin typeface="Arial" panose="020B0604020202020204" pitchFamily="34" charset="0"/>
              </a:defRPr>
            </a:lvl1pPr>
            <a:lvl2pPr marL="742950" indent="-285750" defTabSz="457200" eaLnBrk="0" hangingPunct="0">
              <a:spcAft>
                <a:spcPct val="0"/>
              </a:spcAft>
              <a:tabLst>
                <a:tab pos="504825" algn="l"/>
                <a:tab pos="962025" algn="l"/>
                <a:tab pos="1419225" algn="l"/>
                <a:tab pos="1876425" algn="l"/>
                <a:tab pos="2333625" algn="l"/>
                <a:tab pos="2790825" algn="l"/>
                <a:tab pos="3248025" algn="l"/>
                <a:tab pos="3705225" algn="l"/>
                <a:tab pos="4162425" algn="l"/>
                <a:tab pos="4619625" algn="l"/>
                <a:tab pos="5076825" algn="l"/>
                <a:tab pos="5534025" algn="l"/>
                <a:tab pos="5991225" algn="l"/>
                <a:tab pos="6448425" algn="l"/>
                <a:tab pos="6905625" algn="l"/>
                <a:tab pos="7362825" algn="l"/>
                <a:tab pos="7820025" algn="l"/>
                <a:tab pos="8277225" algn="l"/>
                <a:tab pos="8734425" algn="l"/>
                <a:tab pos="9191625" algn="l"/>
                <a:tab pos="9648825" algn="l"/>
              </a:tabLst>
              <a:defRPr sz="2000">
                <a:solidFill>
                  <a:schemeClr val="tx1"/>
                </a:solidFill>
                <a:latin typeface="Arial" panose="020B0604020202020204" pitchFamily="34" charset="0"/>
              </a:defRPr>
            </a:lvl2pPr>
            <a:lvl3pPr marL="1143000" indent="-228600" defTabSz="457200" eaLnBrk="0" hangingPunct="0">
              <a:spcAft>
                <a:spcPct val="0"/>
              </a:spcAft>
              <a:tabLst>
                <a:tab pos="504825" algn="l"/>
                <a:tab pos="962025" algn="l"/>
                <a:tab pos="1419225" algn="l"/>
                <a:tab pos="1876425" algn="l"/>
                <a:tab pos="2333625" algn="l"/>
                <a:tab pos="2790825" algn="l"/>
                <a:tab pos="3248025" algn="l"/>
                <a:tab pos="3705225" algn="l"/>
                <a:tab pos="4162425" algn="l"/>
                <a:tab pos="4619625" algn="l"/>
                <a:tab pos="5076825" algn="l"/>
                <a:tab pos="5534025" algn="l"/>
                <a:tab pos="5991225" algn="l"/>
                <a:tab pos="6448425" algn="l"/>
                <a:tab pos="6905625" algn="l"/>
                <a:tab pos="7362825" algn="l"/>
                <a:tab pos="7820025" algn="l"/>
                <a:tab pos="8277225" algn="l"/>
                <a:tab pos="8734425" algn="l"/>
                <a:tab pos="9191625" algn="l"/>
                <a:tab pos="9648825" algn="l"/>
              </a:tabLst>
              <a:defRPr sz="2000">
                <a:solidFill>
                  <a:schemeClr val="tx1"/>
                </a:solidFill>
                <a:latin typeface="Arial" panose="020B0604020202020204" pitchFamily="34" charset="0"/>
              </a:defRPr>
            </a:lvl3pPr>
            <a:lvl4pPr marL="1600200" indent="-228600" defTabSz="457200" eaLnBrk="0" hangingPunct="0">
              <a:spcAft>
                <a:spcPct val="0"/>
              </a:spcAft>
              <a:tabLst>
                <a:tab pos="504825" algn="l"/>
                <a:tab pos="962025" algn="l"/>
                <a:tab pos="1419225" algn="l"/>
                <a:tab pos="1876425" algn="l"/>
                <a:tab pos="2333625" algn="l"/>
                <a:tab pos="2790825" algn="l"/>
                <a:tab pos="3248025" algn="l"/>
                <a:tab pos="3705225" algn="l"/>
                <a:tab pos="4162425" algn="l"/>
                <a:tab pos="4619625" algn="l"/>
                <a:tab pos="5076825" algn="l"/>
                <a:tab pos="5534025" algn="l"/>
                <a:tab pos="5991225" algn="l"/>
                <a:tab pos="6448425" algn="l"/>
                <a:tab pos="6905625" algn="l"/>
                <a:tab pos="7362825" algn="l"/>
                <a:tab pos="7820025" algn="l"/>
                <a:tab pos="8277225" algn="l"/>
                <a:tab pos="8734425" algn="l"/>
                <a:tab pos="9191625" algn="l"/>
                <a:tab pos="9648825" algn="l"/>
              </a:tabLst>
              <a:defRPr sz="2000">
                <a:solidFill>
                  <a:schemeClr val="tx1"/>
                </a:solidFill>
                <a:latin typeface="Arial" panose="020B0604020202020204" pitchFamily="34" charset="0"/>
              </a:defRPr>
            </a:lvl4pPr>
            <a:lvl5pPr marL="2057400" indent="-228600" defTabSz="457200" eaLnBrk="0" hangingPunct="0">
              <a:spcAft>
                <a:spcPct val="0"/>
              </a:spcAft>
              <a:tabLst>
                <a:tab pos="504825" algn="l"/>
                <a:tab pos="962025" algn="l"/>
                <a:tab pos="1419225" algn="l"/>
                <a:tab pos="1876425" algn="l"/>
                <a:tab pos="2333625" algn="l"/>
                <a:tab pos="2790825" algn="l"/>
                <a:tab pos="3248025" algn="l"/>
                <a:tab pos="3705225" algn="l"/>
                <a:tab pos="4162425" algn="l"/>
                <a:tab pos="4619625" algn="l"/>
                <a:tab pos="5076825" algn="l"/>
                <a:tab pos="5534025" algn="l"/>
                <a:tab pos="5991225" algn="l"/>
                <a:tab pos="6448425" algn="l"/>
                <a:tab pos="6905625" algn="l"/>
                <a:tab pos="7362825" algn="l"/>
                <a:tab pos="7820025" algn="l"/>
                <a:tab pos="8277225" algn="l"/>
                <a:tab pos="8734425" algn="l"/>
                <a:tab pos="9191625" algn="l"/>
                <a:tab pos="9648825" algn="l"/>
              </a:tabLst>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lr>
                <a:schemeClr val="tx1"/>
              </a:buClr>
              <a:buFont typeface="Arial" panose="020B0604020202020204" pitchFamily="34" charset="0"/>
              <a:buChar char="●"/>
              <a:tabLst>
                <a:tab pos="504825" algn="l"/>
                <a:tab pos="962025" algn="l"/>
                <a:tab pos="1419225" algn="l"/>
                <a:tab pos="1876425" algn="l"/>
                <a:tab pos="2333625" algn="l"/>
                <a:tab pos="2790825" algn="l"/>
                <a:tab pos="3248025" algn="l"/>
                <a:tab pos="3705225" algn="l"/>
                <a:tab pos="4162425" algn="l"/>
                <a:tab pos="4619625" algn="l"/>
                <a:tab pos="5076825" algn="l"/>
                <a:tab pos="5534025" algn="l"/>
                <a:tab pos="5991225" algn="l"/>
                <a:tab pos="6448425" algn="l"/>
                <a:tab pos="6905625" algn="l"/>
                <a:tab pos="7362825" algn="l"/>
                <a:tab pos="7820025" algn="l"/>
                <a:tab pos="8277225" algn="l"/>
                <a:tab pos="8734425" algn="l"/>
                <a:tab pos="9191625" algn="l"/>
                <a:tab pos="9648825" algn="l"/>
              </a:tabLst>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lr>
                <a:schemeClr val="tx1"/>
              </a:buClr>
              <a:buFont typeface="Arial" panose="020B0604020202020204" pitchFamily="34" charset="0"/>
              <a:buChar char="●"/>
              <a:tabLst>
                <a:tab pos="504825" algn="l"/>
                <a:tab pos="962025" algn="l"/>
                <a:tab pos="1419225" algn="l"/>
                <a:tab pos="1876425" algn="l"/>
                <a:tab pos="2333625" algn="l"/>
                <a:tab pos="2790825" algn="l"/>
                <a:tab pos="3248025" algn="l"/>
                <a:tab pos="3705225" algn="l"/>
                <a:tab pos="4162425" algn="l"/>
                <a:tab pos="4619625" algn="l"/>
                <a:tab pos="5076825" algn="l"/>
                <a:tab pos="5534025" algn="l"/>
                <a:tab pos="5991225" algn="l"/>
                <a:tab pos="6448425" algn="l"/>
                <a:tab pos="6905625" algn="l"/>
                <a:tab pos="7362825" algn="l"/>
                <a:tab pos="7820025" algn="l"/>
                <a:tab pos="8277225" algn="l"/>
                <a:tab pos="8734425" algn="l"/>
                <a:tab pos="9191625" algn="l"/>
                <a:tab pos="9648825" algn="l"/>
              </a:tabLst>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lr>
                <a:schemeClr val="tx1"/>
              </a:buClr>
              <a:buFont typeface="Arial" panose="020B0604020202020204" pitchFamily="34" charset="0"/>
              <a:buChar char="●"/>
              <a:tabLst>
                <a:tab pos="504825" algn="l"/>
                <a:tab pos="962025" algn="l"/>
                <a:tab pos="1419225" algn="l"/>
                <a:tab pos="1876425" algn="l"/>
                <a:tab pos="2333625" algn="l"/>
                <a:tab pos="2790825" algn="l"/>
                <a:tab pos="3248025" algn="l"/>
                <a:tab pos="3705225" algn="l"/>
                <a:tab pos="4162425" algn="l"/>
                <a:tab pos="4619625" algn="l"/>
                <a:tab pos="5076825" algn="l"/>
                <a:tab pos="5534025" algn="l"/>
                <a:tab pos="5991225" algn="l"/>
                <a:tab pos="6448425" algn="l"/>
                <a:tab pos="6905625" algn="l"/>
                <a:tab pos="7362825" algn="l"/>
                <a:tab pos="7820025" algn="l"/>
                <a:tab pos="8277225" algn="l"/>
                <a:tab pos="8734425" algn="l"/>
                <a:tab pos="9191625" algn="l"/>
                <a:tab pos="9648825" algn="l"/>
              </a:tabLst>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lr>
                <a:schemeClr val="tx1"/>
              </a:buClr>
              <a:buFont typeface="Arial" panose="020B0604020202020204" pitchFamily="34" charset="0"/>
              <a:buChar char="●"/>
              <a:tabLst>
                <a:tab pos="504825" algn="l"/>
                <a:tab pos="962025" algn="l"/>
                <a:tab pos="1419225" algn="l"/>
                <a:tab pos="1876425" algn="l"/>
                <a:tab pos="2333625" algn="l"/>
                <a:tab pos="2790825" algn="l"/>
                <a:tab pos="3248025" algn="l"/>
                <a:tab pos="3705225" algn="l"/>
                <a:tab pos="4162425" algn="l"/>
                <a:tab pos="4619625" algn="l"/>
                <a:tab pos="5076825" algn="l"/>
                <a:tab pos="5534025" algn="l"/>
                <a:tab pos="5991225" algn="l"/>
                <a:tab pos="6448425" algn="l"/>
                <a:tab pos="6905625" algn="l"/>
                <a:tab pos="7362825" algn="l"/>
                <a:tab pos="7820025" algn="l"/>
                <a:tab pos="8277225" algn="l"/>
                <a:tab pos="8734425" algn="l"/>
                <a:tab pos="9191625" algn="l"/>
                <a:tab pos="9648825" algn="l"/>
              </a:tabLst>
              <a:defRPr sz="2000">
                <a:solidFill>
                  <a:schemeClr val="tx1"/>
                </a:solidFill>
                <a:latin typeface="Arial" panose="020B0604020202020204" pitchFamily="34" charset="0"/>
              </a:defRPr>
            </a:lvl9pPr>
          </a:lstStyle>
          <a:p>
            <a:pPr eaLnBrk="1" hangingPunct="1">
              <a:spcBef>
                <a:spcPts val="450"/>
              </a:spcBef>
              <a:spcAft>
                <a:spcPts val="113"/>
              </a:spcAft>
              <a:buClr>
                <a:srgbClr val="000000"/>
              </a:buClr>
              <a:buFont typeface="Times New Roman" panose="02020603050405020304" pitchFamily="18" charset="0"/>
              <a:buNone/>
            </a:pPr>
            <a:r>
              <a:rPr lang="en-US" altLang="en-US" sz="1800" b="1" dirty="0">
                <a:solidFill>
                  <a:srgbClr val="C00000"/>
                </a:solidFill>
              </a:rPr>
              <a:t>School’s Out…Surge Season Is In!</a:t>
            </a:r>
          </a:p>
          <a:p>
            <a:pPr eaLnBrk="1" hangingPunct="1">
              <a:spcBef>
                <a:spcPts val="200"/>
              </a:spcBef>
              <a:spcAft>
                <a:spcPts val="50"/>
              </a:spcAft>
              <a:buClr>
                <a:srgbClr val="000000"/>
              </a:buClr>
              <a:buFont typeface="Times New Roman" panose="02020603050405020304" pitchFamily="18" charset="0"/>
              <a:buNone/>
            </a:pPr>
            <a:endParaRPr lang="en-US" altLang="en-US" sz="800" b="1" dirty="0">
              <a:solidFill>
                <a:srgbClr val="000000"/>
              </a:solidFill>
            </a:endParaRPr>
          </a:p>
          <a:p>
            <a:pPr eaLnBrk="1" hangingPunct="1">
              <a:spcBef>
                <a:spcPts val="350"/>
              </a:spcBef>
              <a:spcAft>
                <a:spcPts val="88"/>
              </a:spcAft>
              <a:buClr>
                <a:srgbClr val="000000"/>
              </a:buClr>
            </a:pPr>
            <a:r>
              <a:rPr lang="en-US" altLang="en-US" sz="1400" dirty="0" smtClean="0">
                <a:solidFill>
                  <a:srgbClr val="000000"/>
                </a:solidFill>
              </a:rPr>
              <a:t>The </a:t>
            </a:r>
            <a:r>
              <a:rPr lang="en-US" altLang="en-US" sz="1400" dirty="0">
                <a:solidFill>
                  <a:srgbClr val="000000"/>
                </a:solidFill>
              </a:rPr>
              <a:t>District has authorized installation of surge protection on the fire systems in the remaining 400+ schools; this effort is ongoing and providing the integrator an on-going revenue source!</a:t>
            </a:r>
          </a:p>
          <a:p>
            <a:pPr eaLnBrk="1" hangingPunct="1">
              <a:spcBef>
                <a:spcPts val="350"/>
              </a:spcBef>
              <a:spcAft>
                <a:spcPts val="88"/>
              </a:spcAft>
              <a:buClr>
                <a:srgbClr val="000000"/>
              </a:buClr>
            </a:pPr>
            <a:r>
              <a:rPr lang="en-US" altLang="en-US" sz="1400" dirty="0">
                <a:solidFill>
                  <a:srgbClr val="990000"/>
                </a:solidFill>
              </a:rPr>
              <a:t>By having surge protection installed on their systems and their electricians and technicians trained on proper installation and monthly preventive maintenance procedures, the District has continued to significantly lower their costs for replacing damaged equipment despite the reduction in personnel.</a:t>
            </a:r>
          </a:p>
        </p:txBody>
      </p:sp>
      <p:pic>
        <p:nvPicPr>
          <p:cNvPr id="5" name="Picture 4"/>
          <p:cNvPicPr>
            <a:picLocks noChangeAspect="1"/>
          </p:cNvPicPr>
          <p:nvPr/>
        </p:nvPicPr>
        <p:blipFill>
          <a:blip r:embed="rId3"/>
          <a:stretch>
            <a:fillRect/>
          </a:stretch>
        </p:blipFill>
        <p:spPr>
          <a:xfrm>
            <a:off x="5029200" y="3429000"/>
            <a:ext cx="3425701" cy="2569276"/>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3416306"/>
            <a:ext cx="3227462" cy="2581970"/>
          </a:xfrm>
          <a:prstGeom prst="rect">
            <a:avLst/>
          </a:prstGeom>
        </p:spPr>
      </p:pic>
    </p:spTree>
    <p:extLst>
      <p:ext uri="{BB962C8B-B14F-4D97-AF65-F5344CB8AC3E}">
        <p14:creationId xmlns:p14="http://schemas.microsoft.com/office/powerpoint/2010/main" val="1465445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50800" dist="38100" algn="l" rotWithShape="0">
              <a:schemeClr val="bg1">
                <a:alpha val="40000"/>
              </a:schemeClr>
            </a:outerShdw>
          </a:effectLst>
        </p:spPr>
        <p:txBody>
          <a:bodyPr rtlCol="0">
            <a:normAutofit/>
          </a:bodyPr>
          <a:lstStyle/>
          <a:p>
            <a:pPr eaLnBrk="1" fontAlgn="auto" hangingPunct="1">
              <a:spcAft>
                <a:spcPts val="0"/>
              </a:spcAft>
              <a:defRPr/>
            </a:pPr>
            <a:r>
              <a:rPr lang="en-US" sz="4000" b="0" dirty="0" smtClean="0">
                <a:solidFill>
                  <a:schemeClr val="bg1"/>
                </a:solidFill>
              </a:rPr>
              <a:t>Fire Alarm Surge Protection</a:t>
            </a:r>
            <a:endParaRPr lang="en-US" sz="4000" b="0" dirty="0">
              <a:solidFill>
                <a:schemeClr val="bg1"/>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618"/>
            <a:ext cx="9144000" cy="6858000"/>
          </a:xfrm>
          <a:prstGeom prst="rect">
            <a:avLst/>
          </a:prstGeom>
        </p:spPr>
      </p:pic>
    </p:spTree>
    <p:extLst>
      <p:ext uri="{BB962C8B-B14F-4D97-AF65-F5344CB8AC3E}">
        <p14:creationId xmlns:p14="http://schemas.microsoft.com/office/powerpoint/2010/main" val="37680504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127000" dist="25400" dir="5400000" algn="ctr" rotWithShape="0">
              <a:schemeClr val="bg1">
                <a:lumMod val="85000"/>
              </a:schemeClr>
            </a:outerShdw>
          </a:effectLst>
        </p:spPr>
        <p:txBody>
          <a:bodyPr>
            <a:noAutofit/>
          </a:bodyPr>
          <a:lstStyle/>
          <a:p>
            <a:pPr algn="r"/>
            <a:r>
              <a:rPr lang="es-ES" sz="2400" dirty="0" smtClean="0">
                <a:effectLst>
                  <a:outerShdw blurRad="38100" dist="38100" dir="2700000" algn="tl">
                    <a:srgbClr val="000000">
                      <a:alpha val="43137"/>
                    </a:srgbClr>
                  </a:outerShdw>
                </a:effectLst>
              </a:rPr>
              <a:t>	</a:t>
            </a:r>
            <a:r>
              <a:rPr lang="es-ES" sz="2000" dirty="0" smtClean="0">
                <a:effectLst>
                  <a:outerShdw blurRad="38100" dist="38100" dir="2700000" algn="tl">
                    <a:srgbClr val="000000">
                      <a:alpha val="43137"/>
                    </a:srgbClr>
                  </a:outerShdw>
                </a:effectLst>
              </a:rPr>
              <a:t>        	</a:t>
            </a:r>
            <a:br>
              <a:rPr lang="es-ES" sz="2000" dirty="0" smtClean="0">
                <a:effectLst>
                  <a:outerShdw blurRad="38100" dist="38100" dir="2700000" algn="tl">
                    <a:srgbClr val="000000">
                      <a:alpha val="43137"/>
                    </a:srgbClr>
                  </a:outerShdw>
                </a:effectLst>
              </a:rPr>
            </a:br>
            <a:r>
              <a:rPr lang="es-ES" sz="2000" b="0" dirty="0" err="1" smtClean="0">
                <a:effectLst>
                  <a:outerShdw blurRad="38100" dist="38100" dir="2700000" algn="tl">
                    <a:srgbClr val="000000">
                      <a:alpha val="43137"/>
                    </a:srgbClr>
                  </a:outerShdw>
                </a:effectLst>
              </a:rPr>
              <a:t>This</a:t>
            </a:r>
            <a:r>
              <a:rPr lang="es-ES" sz="2000" b="0" dirty="0" smtClean="0">
                <a:effectLst>
                  <a:outerShdw blurRad="38100" dist="38100" dir="2700000" algn="tl">
                    <a:srgbClr val="000000">
                      <a:alpha val="43137"/>
                    </a:srgbClr>
                  </a:outerShdw>
                </a:effectLst>
              </a:rPr>
              <a:t> </a:t>
            </a:r>
            <a:r>
              <a:rPr lang="es-ES" sz="2000" b="0" dirty="0" err="1" smtClean="0">
                <a:effectLst>
                  <a:outerShdw blurRad="38100" dist="38100" dir="2700000" algn="tl">
                    <a:srgbClr val="000000">
                      <a:alpha val="43137"/>
                    </a:srgbClr>
                  </a:outerShdw>
                </a:effectLst>
              </a:rPr>
              <a:t>is</a:t>
            </a:r>
            <a:r>
              <a:rPr lang="es-ES" sz="2000" b="0" dirty="0" smtClean="0">
                <a:effectLst>
                  <a:outerShdw blurRad="38100" dist="38100" dir="2700000" algn="tl">
                    <a:srgbClr val="000000">
                      <a:alpha val="43137"/>
                    </a:srgbClr>
                  </a:outerShdw>
                </a:effectLst>
              </a:rPr>
              <a:t> </a:t>
            </a:r>
            <a:r>
              <a:rPr lang="es-ES" sz="2000" b="0" dirty="0" err="1" smtClean="0">
                <a:effectLst>
                  <a:outerShdw blurRad="38100" dist="38100" dir="2700000" algn="tl">
                    <a:srgbClr val="000000">
                      <a:alpha val="43137"/>
                    </a:srgbClr>
                  </a:outerShdw>
                </a:effectLst>
              </a:rPr>
              <a:t>not</a:t>
            </a:r>
            <a:r>
              <a:rPr lang="es-ES" sz="2000" b="0" dirty="0" smtClean="0">
                <a:effectLst>
                  <a:outerShdw blurRad="38100" dist="38100" dir="2700000" algn="tl">
                    <a:srgbClr val="000000">
                      <a:alpha val="43137"/>
                    </a:srgbClr>
                  </a:outerShdw>
                </a:effectLst>
              </a:rPr>
              <a:t> </a:t>
            </a:r>
            <a:r>
              <a:rPr lang="es-ES" sz="2000" b="0" dirty="0" err="1" smtClean="0">
                <a:effectLst>
                  <a:outerShdw blurRad="38100" dist="38100" dir="2700000" algn="tl">
                    <a:srgbClr val="000000">
                      <a:alpha val="43137"/>
                    </a:srgbClr>
                  </a:outerShdw>
                </a:effectLst>
              </a:rPr>
              <a:t>the</a:t>
            </a:r>
            <a:r>
              <a:rPr lang="es-ES" sz="2000" b="0" dirty="0" smtClean="0">
                <a:effectLst>
                  <a:outerShdw blurRad="38100" dist="38100" dir="2700000" algn="tl">
                    <a:srgbClr val="000000">
                      <a:alpha val="43137"/>
                    </a:srgbClr>
                  </a:outerShdw>
                </a:effectLst>
              </a:rPr>
              <a:t> International Symbol </a:t>
            </a:r>
            <a:r>
              <a:rPr lang="es-ES" sz="2000" b="0" dirty="0" err="1" smtClean="0">
                <a:effectLst>
                  <a:outerShdw blurRad="38100" dist="38100" dir="2700000" algn="tl">
                    <a:srgbClr val="000000">
                      <a:alpha val="43137"/>
                    </a:srgbClr>
                  </a:outerShdw>
                </a:effectLst>
              </a:rPr>
              <a:t>for</a:t>
            </a:r>
            <a:r>
              <a:rPr lang="es-ES" sz="2000" b="0" dirty="0" smtClean="0">
                <a:effectLst>
                  <a:outerShdw blurRad="38100" dist="38100" dir="2700000" algn="tl">
                    <a:srgbClr val="000000">
                      <a:alpha val="43137"/>
                    </a:srgbClr>
                  </a:outerShdw>
                </a:effectLst>
              </a:rPr>
              <a:t> Surge </a:t>
            </a:r>
            <a:r>
              <a:rPr lang="es-ES" sz="2000" b="0" dirty="0" err="1" smtClean="0">
                <a:effectLst>
                  <a:outerShdw blurRad="38100" dist="38100" dir="2700000" algn="tl">
                    <a:srgbClr val="000000">
                      <a:alpha val="43137"/>
                    </a:srgbClr>
                  </a:outerShdw>
                </a:effectLst>
              </a:rPr>
              <a:t>Protection</a:t>
            </a:r>
            <a:r>
              <a:rPr lang="es-ES" sz="2000" b="0" dirty="0" smtClean="0">
                <a:effectLst>
                  <a:outerShdw blurRad="38100" dist="38100" dir="2700000" algn="tl">
                    <a:srgbClr val="000000">
                      <a:alpha val="43137"/>
                    </a:srgbClr>
                  </a:outerShdw>
                </a:effectLst>
              </a:rPr>
              <a:t>... </a:t>
            </a:r>
            <a:r>
              <a:rPr lang="es-ES" sz="2400" dirty="0">
                <a:solidFill>
                  <a:schemeClr val="bg2"/>
                </a:solidFill>
                <a:effectLst>
                  <a:outerShdw blurRad="38100" dist="38100" dir="2700000" algn="tl">
                    <a:srgbClr val="000000">
                      <a:alpha val="43137"/>
                    </a:srgbClr>
                  </a:outerShdw>
                </a:effectLst>
              </a:rPr>
              <a:t/>
            </a:r>
            <a:br>
              <a:rPr lang="es-ES" sz="2400" dirty="0">
                <a:solidFill>
                  <a:schemeClr val="bg2"/>
                </a:solidFill>
                <a:effectLst>
                  <a:outerShdw blurRad="38100" dist="38100" dir="2700000" algn="tl">
                    <a:srgbClr val="000000">
                      <a:alpha val="43137"/>
                    </a:srgbClr>
                  </a:outerShdw>
                </a:effectLst>
              </a:rPr>
            </a:br>
            <a:r>
              <a:rPr lang="es-ES" sz="2400" dirty="0">
                <a:solidFill>
                  <a:schemeClr val="bg2"/>
                </a:solidFill>
                <a:effectLst>
                  <a:outerShdw blurRad="38100" dist="38100" dir="2700000" algn="tl">
                    <a:srgbClr val="000000">
                      <a:alpha val="43137"/>
                    </a:srgbClr>
                  </a:outerShdw>
                </a:effectLst>
              </a:rPr>
              <a:t>		</a:t>
            </a:r>
            <a:r>
              <a:rPr lang="es-ES" sz="2400" dirty="0" smtClean="0">
                <a:solidFill>
                  <a:schemeClr val="bg2"/>
                </a:solidFill>
                <a:effectLst>
                  <a:outerShdw blurRad="38100" dist="38100" dir="2700000" algn="tl">
                    <a:srgbClr val="000000">
                      <a:alpha val="43137"/>
                    </a:srgbClr>
                  </a:outerShdw>
                </a:effectLst>
              </a:rPr>
              <a:t>		</a:t>
            </a:r>
            <a:r>
              <a:rPr lang="es-ES" sz="2800" dirty="0" err="1" smtClean="0">
                <a:solidFill>
                  <a:schemeClr val="bg2"/>
                </a:solidFill>
                <a:effectLst>
                  <a:outerShdw blurRad="38100" dist="38100" dir="2700000" algn="tl">
                    <a:srgbClr val="000000">
                      <a:alpha val="43137"/>
                    </a:srgbClr>
                  </a:outerShdw>
                </a:effectLst>
              </a:rPr>
              <a:t>Perhaps</a:t>
            </a:r>
            <a:r>
              <a:rPr lang="es-ES" sz="2800" dirty="0" smtClean="0">
                <a:solidFill>
                  <a:schemeClr val="bg2"/>
                </a:solidFill>
                <a:effectLst>
                  <a:outerShdw blurRad="38100" dist="38100" dir="2700000" algn="tl">
                    <a:srgbClr val="000000">
                      <a:alpha val="43137"/>
                    </a:srgbClr>
                  </a:outerShdw>
                </a:effectLst>
              </a:rPr>
              <a:t> </a:t>
            </a:r>
            <a:r>
              <a:rPr lang="es-ES" sz="2800" dirty="0" err="1" smtClean="0">
                <a:solidFill>
                  <a:schemeClr val="bg2"/>
                </a:solidFill>
                <a:effectLst>
                  <a:outerShdw blurRad="38100" dist="38100" dir="2700000" algn="tl">
                    <a:srgbClr val="000000">
                      <a:alpha val="43137"/>
                    </a:srgbClr>
                  </a:outerShdw>
                </a:effectLst>
              </a:rPr>
              <a:t>it</a:t>
            </a:r>
            <a:r>
              <a:rPr lang="es-ES" sz="2800" dirty="0" smtClean="0">
                <a:solidFill>
                  <a:schemeClr val="bg2"/>
                </a:solidFill>
                <a:effectLst>
                  <a:outerShdw blurRad="38100" dist="38100" dir="2700000" algn="tl">
                    <a:srgbClr val="000000">
                      <a:alpha val="43137"/>
                    </a:srgbClr>
                  </a:outerShdw>
                </a:effectLst>
              </a:rPr>
              <a:t> </a:t>
            </a:r>
            <a:r>
              <a:rPr lang="es-ES" sz="2800" dirty="0" err="1" smtClean="0">
                <a:solidFill>
                  <a:schemeClr val="bg2"/>
                </a:solidFill>
                <a:effectLst>
                  <a:outerShdw blurRad="38100" dist="38100" dir="2700000" algn="tl">
                    <a:srgbClr val="000000">
                      <a:alpha val="43137"/>
                    </a:srgbClr>
                  </a:outerShdw>
                </a:effectLst>
              </a:rPr>
              <a:t>should</a:t>
            </a:r>
            <a:r>
              <a:rPr lang="es-ES" sz="2800" dirty="0" smtClean="0">
                <a:solidFill>
                  <a:schemeClr val="bg2"/>
                </a:solidFill>
                <a:effectLst>
                  <a:outerShdw blurRad="38100" dist="38100" dir="2700000" algn="tl">
                    <a:srgbClr val="000000">
                      <a:alpha val="43137"/>
                    </a:srgbClr>
                  </a:outerShdw>
                </a:effectLst>
              </a:rPr>
              <a:t> be!</a:t>
            </a:r>
            <a:endParaRPr lang="en-US" sz="2800" dirty="0">
              <a:effectLst>
                <a:outerShdw blurRad="38100" dist="38100" dir="2700000" algn="tl">
                  <a:srgbClr val="000000">
                    <a:alpha val="43137"/>
                  </a:srgbClr>
                </a:outerShdw>
              </a:effectLst>
            </a:endParaRPr>
          </a:p>
        </p:txBody>
      </p:sp>
      <p:pic>
        <p:nvPicPr>
          <p:cNvPr id="3" name="Picture 2" descr="ditek_building 800x23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785" y="1567866"/>
            <a:ext cx="7954430" cy="2701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1"/>
          <p:cNvSpPr>
            <a:spLocks noChangeArrowheads="1"/>
          </p:cNvSpPr>
          <p:nvPr/>
        </p:nvSpPr>
        <p:spPr bwMode="auto">
          <a:xfrm>
            <a:off x="533400" y="4343400"/>
            <a:ext cx="815340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n-US" sz="2000" b="1" dirty="0" smtClean="0">
                <a:solidFill>
                  <a:schemeClr val="tx1"/>
                </a:solidFill>
                <a:effectLst>
                  <a:outerShdw blurRad="38100" dist="38100" dir="2700000" algn="tl">
                    <a:srgbClr val="000000">
                      <a:alpha val="43137"/>
                    </a:srgbClr>
                  </a:outerShdw>
                </a:effectLst>
              </a:rPr>
              <a:t>DITEK CORPORATION </a:t>
            </a:r>
            <a:r>
              <a:rPr lang="en-US" sz="2000" dirty="0" smtClean="0">
                <a:solidFill>
                  <a:schemeClr val="tx1"/>
                </a:solidFill>
                <a:effectLst>
                  <a:outerShdw blurRad="38100" dist="38100" dir="2700000" algn="tl">
                    <a:srgbClr val="000000">
                      <a:alpha val="43137"/>
                    </a:srgbClr>
                  </a:outerShdw>
                </a:effectLst>
              </a:rPr>
              <a:t>continues to lead the industry in the design and manufacturing of electrical and low-voltage </a:t>
            </a:r>
            <a:r>
              <a:rPr lang="en-US" sz="2000" b="1" dirty="0" smtClean="0">
                <a:effectLst>
                  <a:outerShdw blurRad="38100" dist="38100" dir="2700000" algn="tl">
                    <a:srgbClr val="000000">
                      <a:alpha val="43137"/>
                    </a:srgbClr>
                  </a:outerShdw>
                </a:effectLst>
              </a:rPr>
              <a:t>surge protection devices. </a:t>
            </a:r>
            <a:r>
              <a:rPr lang="en-US" sz="2000" dirty="0" smtClean="0">
                <a:solidFill>
                  <a:schemeClr val="tx1"/>
                </a:solidFill>
                <a:effectLst>
                  <a:outerShdw blurRad="38100" dist="38100" dir="2700000" algn="tl">
                    <a:srgbClr val="000000">
                      <a:alpha val="43137"/>
                    </a:srgbClr>
                  </a:outerShdw>
                </a:effectLst>
              </a:rPr>
              <a:t>Founded in 1988 and located in Largo, Florida, </a:t>
            </a:r>
            <a:r>
              <a:rPr lang="en-US" sz="2000" dirty="0" smtClean="0">
                <a:effectLst>
                  <a:outerShdw blurRad="38100" dist="38100" dir="2700000" algn="tl">
                    <a:srgbClr val="000000">
                      <a:alpha val="43137"/>
                    </a:srgbClr>
                  </a:outerShdw>
                </a:effectLst>
              </a:rPr>
              <a:t>DITEK manufactures more than 300</a:t>
            </a:r>
            <a:r>
              <a:rPr lang="en-US" sz="2000" dirty="0" smtClean="0">
                <a:solidFill>
                  <a:schemeClr val="tx1"/>
                </a:solidFill>
                <a:effectLst>
                  <a:outerShdw blurRad="38100" dist="38100" dir="2700000" algn="tl">
                    <a:srgbClr val="000000">
                      <a:alpha val="43137"/>
                    </a:srgbClr>
                  </a:outerShdw>
                </a:effectLst>
              </a:rPr>
              <a:t> different </a:t>
            </a:r>
            <a:r>
              <a:rPr lang="en-US" sz="2000" dirty="0" smtClean="0">
                <a:effectLst>
                  <a:outerShdw blurRad="38100" dist="38100" dir="2700000" algn="tl">
                    <a:srgbClr val="000000">
                      <a:alpha val="43137"/>
                    </a:srgbClr>
                  </a:outerShdw>
                </a:effectLst>
              </a:rPr>
              <a:t>product solutions offering unparalleled protection options for the commercial, industrial</a:t>
            </a:r>
            <a:r>
              <a:rPr lang="en-US" sz="2000" dirty="0">
                <a:effectLst>
                  <a:outerShdw blurRad="38100" dist="38100" dir="2700000" algn="tl">
                    <a:srgbClr val="000000">
                      <a:alpha val="43137"/>
                    </a:srgbClr>
                  </a:outerShdw>
                </a:effectLst>
              </a:rPr>
              <a:t> </a:t>
            </a:r>
            <a:r>
              <a:rPr lang="en-US" sz="2000" dirty="0" smtClean="0">
                <a:effectLst>
                  <a:outerShdw blurRad="38100" dist="38100" dir="2700000" algn="tl">
                    <a:srgbClr val="000000">
                      <a:alpha val="43137"/>
                    </a:srgbClr>
                  </a:outerShdw>
                </a:effectLst>
              </a:rPr>
              <a:t>and residential markets.</a:t>
            </a:r>
            <a:endParaRPr lang="en-US" sz="2000" dirty="0" smtClean="0">
              <a:solidFill>
                <a:schemeClr val="tx1"/>
              </a:solidFill>
              <a:effectLst>
                <a:outerShdw blurRad="38100" dist="38100" dir="2700000" algn="tl">
                  <a:srgbClr val="000000">
                    <a:alpha val="43137"/>
                  </a:srgbClr>
                </a:outerShdw>
              </a:effectLst>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239078"/>
            <a:ext cx="1868653" cy="1448568"/>
          </a:xfrm>
          <a:prstGeom prst="rect">
            <a:avLst/>
          </a:prstGeom>
        </p:spPr>
      </p:pic>
    </p:spTree>
    <p:extLst>
      <p:ext uri="{BB962C8B-B14F-4D97-AF65-F5344CB8AC3E}">
        <p14:creationId xmlns:p14="http://schemas.microsoft.com/office/powerpoint/2010/main" val="272788620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50800" dist="38100" dir="8100000" algn="tr" rotWithShape="0">
              <a:schemeClr val="bg1">
                <a:alpha val="40000"/>
              </a:schemeClr>
            </a:outerShdw>
          </a:effectLst>
        </p:spPr>
        <p:txBody>
          <a:bodyPr rtlCol="0">
            <a:normAutofit/>
          </a:bodyPr>
          <a:lstStyle/>
          <a:p>
            <a:pPr eaLnBrk="1" fontAlgn="auto" hangingPunct="1">
              <a:spcAft>
                <a:spcPts val="0"/>
              </a:spcAft>
              <a:defRPr/>
            </a:pPr>
            <a:r>
              <a:rPr lang="en-US" sz="4400" b="0" dirty="0" smtClean="0">
                <a:solidFill>
                  <a:schemeClr val="bg1"/>
                </a:solidFill>
                <a:effectLst>
                  <a:outerShdw blurRad="38100" dist="38100" dir="2700000" algn="tl">
                    <a:srgbClr val="000000">
                      <a:alpha val="43137"/>
                    </a:srgbClr>
                  </a:outerShdw>
                </a:effectLst>
              </a:rPr>
              <a:t>Fire Alarm Code References</a:t>
            </a:r>
            <a:endParaRPr lang="en-US" sz="4400" b="0" dirty="0">
              <a:solidFill>
                <a:schemeClr val="bg1"/>
              </a:solidFill>
              <a:effectLst>
                <a:outerShdw blurRad="38100" dist="38100" dir="2700000" algn="tl">
                  <a:srgbClr val="000000">
                    <a:alpha val="43137"/>
                  </a:srgbClr>
                </a:outerShdw>
              </a:effectLst>
            </a:endParaRPr>
          </a:p>
        </p:txBody>
      </p:sp>
      <p:sp>
        <p:nvSpPr>
          <p:cNvPr id="4" name="Content Placeholder 5"/>
          <p:cNvSpPr txBox="1">
            <a:spLocks/>
          </p:cNvSpPr>
          <p:nvPr/>
        </p:nvSpPr>
        <p:spPr>
          <a:xfrm>
            <a:off x="457200" y="1600202"/>
            <a:ext cx="8229600" cy="4525963"/>
          </a:xfrm>
          <a:prstGeom prst="rect">
            <a:avLst/>
          </a:prstGeom>
        </p:spPr>
        <p:txBody>
          <a:bodyPr>
            <a:normAutofit/>
          </a:bodyPr>
          <a:lstStyle>
            <a:lvl1pPr marL="342900" indent="-342900" algn="l" defTabSz="914400" rtl="0" eaLnBrk="1" latinLnBrk="0" hangingPunct="1">
              <a:spcBef>
                <a:spcPct val="20000"/>
              </a:spcBef>
              <a:buFontTx/>
              <a:buBlip>
                <a:blip r:embed="rId2"/>
              </a:buBlip>
              <a:defRPr sz="2600" kern="1200">
                <a:solidFill>
                  <a:schemeClr val="tx1"/>
                </a:solidFill>
                <a:latin typeface="+mn-lt"/>
                <a:ea typeface="+mn-ea"/>
                <a:cs typeface="+mn-cs"/>
              </a:defRPr>
            </a:lvl1pPr>
            <a:lvl2pPr marL="742950" indent="-285750" algn="l" defTabSz="914400" rtl="0" eaLnBrk="1" latinLnBrk="0" hangingPunct="1">
              <a:spcBef>
                <a:spcPct val="20000"/>
              </a:spcBef>
              <a:buFontTx/>
              <a:buBlip>
                <a:blip r:embed="rId2"/>
              </a:buBlip>
              <a:defRPr sz="2400" kern="1200">
                <a:solidFill>
                  <a:schemeClr val="tx1"/>
                </a:solidFill>
                <a:latin typeface="+mn-lt"/>
                <a:ea typeface="+mn-ea"/>
                <a:cs typeface="+mn-cs"/>
              </a:defRPr>
            </a:lvl2pPr>
            <a:lvl3pPr marL="1143000" indent="-228600" algn="l" defTabSz="914400" rtl="0" eaLnBrk="1" latinLnBrk="0" hangingPunct="1">
              <a:spcBef>
                <a:spcPct val="20000"/>
              </a:spcBef>
              <a:buFontTx/>
              <a:buBlip>
                <a:blip r:embed="rId2"/>
              </a:buBlip>
              <a:defRPr sz="2200" kern="1200">
                <a:solidFill>
                  <a:schemeClr val="tx1"/>
                </a:solidFill>
                <a:latin typeface="+mn-lt"/>
                <a:ea typeface="+mn-ea"/>
                <a:cs typeface="+mn-cs"/>
              </a:defRPr>
            </a:lvl3pPr>
            <a:lvl4pPr marL="1600200" indent="-228600" algn="l" defTabSz="914400" rtl="0" eaLnBrk="1" latinLnBrk="0" hangingPunct="1">
              <a:spcBef>
                <a:spcPct val="20000"/>
              </a:spcBef>
              <a:buFontTx/>
              <a:buBlip>
                <a:blip r:embed="rId2"/>
              </a:buBlip>
              <a:defRPr sz="1800" kern="1200">
                <a:solidFill>
                  <a:schemeClr val="tx1"/>
                </a:solidFill>
                <a:latin typeface="+mn-lt"/>
                <a:ea typeface="+mn-ea"/>
                <a:cs typeface="+mn-cs"/>
              </a:defRPr>
            </a:lvl4pPr>
            <a:lvl5pPr marL="2057400" indent="-228600" algn="l" defTabSz="914400" rtl="0" eaLnBrk="1" latinLnBrk="0" hangingPunct="1">
              <a:spcBef>
                <a:spcPct val="20000"/>
              </a:spcBef>
              <a:buFontTx/>
              <a:buBlip>
                <a:blip r:embed="rId2"/>
              </a:buBlip>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500"/>
              </a:spcBef>
              <a:buClr>
                <a:srgbClr val="000000"/>
              </a:buClr>
              <a:defRPr/>
            </a:pPr>
            <a:r>
              <a:rPr lang="en-US" altLang="en-US" sz="2200" b="1" dirty="0" smtClean="0">
                <a:solidFill>
                  <a:srgbClr val="000000"/>
                </a:solidFill>
              </a:rPr>
              <a:t>NFPA 72 - 2013 , Chapter 12 – Circuits and Pathways</a:t>
            </a:r>
          </a:p>
          <a:p>
            <a:pPr lvl="1">
              <a:spcBef>
                <a:spcPts val="500"/>
              </a:spcBef>
              <a:buClr>
                <a:srgbClr val="000000"/>
              </a:buClr>
              <a:defRPr/>
            </a:pPr>
            <a:r>
              <a:rPr lang="en-US" altLang="en-US" sz="2000" b="1" dirty="0" smtClean="0">
                <a:solidFill>
                  <a:sysClr val="windowText" lastClr="000000"/>
                </a:solidFill>
              </a:rPr>
              <a:t>12.2.4.2 </a:t>
            </a:r>
            <a:r>
              <a:rPr lang="en-US" altLang="en-US" sz="2000" dirty="0" smtClean="0">
                <a:solidFill>
                  <a:sysClr val="windowText" lastClr="000000"/>
                </a:solidFill>
              </a:rPr>
              <a:t> </a:t>
            </a:r>
            <a:r>
              <a:rPr lang="en-US" altLang="en-US" sz="1800" dirty="0" smtClean="0">
                <a:solidFill>
                  <a:sysClr val="windowText" lastClr="000000"/>
                </a:solidFill>
              </a:rPr>
              <a:t>All non-power-limited and power-limited signaling system circuits entering a building shall be provided with transient protection.</a:t>
            </a:r>
          </a:p>
          <a:p>
            <a:pPr marL="457200" lvl="1" indent="0">
              <a:spcBef>
                <a:spcPts val="500"/>
              </a:spcBef>
              <a:buClr>
                <a:srgbClr val="000000"/>
              </a:buClr>
              <a:buNone/>
              <a:defRPr/>
            </a:pPr>
            <a:endParaRPr lang="en-US" altLang="en-US" sz="1600" dirty="0" smtClean="0">
              <a:solidFill>
                <a:srgbClr val="000000"/>
              </a:solidFill>
            </a:endParaRPr>
          </a:p>
          <a:p>
            <a:pPr>
              <a:spcBef>
                <a:spcPts val="500"/>
              </a:spcBef>
              <a:buClr>
                <a:srgbClr val="000000"/>
              </a:buClr>
              <a:defRPr/>
            </a:pPr>
            <a:r>
              <a:rPr lang="en-US" altLang="en-US" sz="2200" b="1" dirty="0" smtClean="0">
                <a:solidFill>
                  <a:srgbClr val="000000"/>
                </a:solidFill>
              </a:rPr>
              <a:t>NFPA 70 </a:t>
            </a:r>
            <a:r>
              <a:rPr lang="en-US" altLang="en-US" sz="2200" b="1" i="1" dirty="0" smtClean="0">
                <a:solidFill>
                  <a:srgbClr val="000000"/>
                </a:solidFill>
              </a:rPr>
              <a:t>National Electrical Code</a:t>
            </a:r>
            <a:r>
              <a:rPr lang="en-US" altLang="en-US" sz="2200" b="1" dirty="0">
                <a:solidFill>
                  <a:srgbClr val="000000"/>
                </a:solidFill>
              </a:rPr>
              <a:t> </a:t>
            </a:r>
            <a:r>
              <a:rPr lang="en-US" altLang="en-US" sz="2200" b="1" dirty="0" smtClean="0">
                <a:solidFill>
                  <a:srgbClr val="000000"/>
                </a:solidFill>
              </a:rPr>
              <a:t>– 2014 </a:t>
            </a:r>
          </a:p>
          <a:p>
            <a:pPr lvl="1">
              <a:spcBef>
                <a:spcPts val="500"/>
              </a:spcBef>
              <a:buClr>
                <a:srgbClr val="000000"/>
              </a:buClr>
              <a:defRPr/>
            </a:pPr>
            <a:r>
              <a:rPr lang="en-US" altLang="en-US" sz="2000" b="1" dirty="0" smtClean="0">
                <a:solidFill>
                  <a:srgbClr val="000000"/>
                </a:solidFill>
              </a:rPr>
              <a:t>Article 760.32  </a:t>
            </a:r>
            <a:r>
              <a:rPr lang="en-US" altLang="en-US" sz="1800" dirty="0" smtClean="0">
                <a:solidFill>
                  <a:srgbClr val="000000"/>
                </a:solidFill>
              </a:rPr>
              <a:t>Non-power-limited fire alarm circuits and power-limited fire alarm circuits that extend beyond one building and run outdoors shall meet the installation requirements of Parts II, III and IV of Article 800 and shall meet the installation requirements of Part I of Article 300.</a:t>
            </a:r>
          </a:p>
          <a:p>
            <a:pPr marL="457200" lvl="1" indent="0">
              <a:spcBef>
                <a:spcPts val="500"/>
              </a:spcBef>
              <a:buClr>
                <a:srgbClr val="000000"/>
              </a:buClr>
              <a:buNone/>
              <a:defRPr/>
            </a:pPr>
            <a:r>
              <a:rPr lang="en-US" sz="2000" b="1" dirty="0" smtClean="0">
                <a:solidFill>
                  <a:srgbClr val="000000"/>
                </a:solidFill>
              </a:rPr>
              <a:t>	Informational Note: </a:t>
            </a:r>
            <a:r>
              <a:rPr lang="en-US" sz="1800" dirty="0" smtClean="0">
                <a:solidFill>
                  <a:srgbClr val="000000"/>
                </a:solidFill>
              </a:rPr>
              <a:t>An example of a protective device suitable to 	provide protection is a device tested to the requirements of 	ANSI/UL 497B, </a:t>
            </a:r>
            <a:r>
              <a:rPr lang="en-US" sz="1800" i="1" dirty="0" smtClean="0">
                <a:solidFill>
                  <a:srgbClr val="000000"/>
                </a:solidFill>
              </a:rPr>
              <a:t>Protectors for Data Communications.</a:t>
            </a:r>
            <a:endParaRPr lang="en-US" sz="1800" i="1" dirty="0"/>
          </a:p>
        </p:txBody>
      </p:sp>
    </p:spTree>
    <p:extLst>
      <p:ext uri="{BB962C8B-B14F-4D97-AF65-F5344CB8AC3E}">
        <p14:creationId xmlns:p14="http://schemas.microsoft.com/office/powerpoint/2010/main" val="393205607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8540"/>
            <a:ext cx="8229600" cy="1143000"/>
          </a:xfrm>
          <a:effectLst>
            <a:outerShdw blurRad="50800" dist="38100" dir="8100000" algn="tr" rotWithShape="0">
              <a:schemeClr val="bg1">
                <a:alpha val="40000"/>
              </a:schemeClr>
            </a:outerShdw>
          </a:effectLst>
        </p:spPr>
        <p:txBody>
          <a:bodyPr rtlCol="0">
            <a:normAutofit/>
          </a:bodyPr>
          <a:lstStyle/>
          <a:p>
            <a:pPr eaLnBrk="1" fontAlgn="auto" hangingPunct="1">
              <a:spcAft>
                <a:spcPts val="0"/>
              </a:spcAft>
              <a:defRPr/>
            </a:pPr>
            <a:r>
              <a:rPr lang="en-US" sz="4400" b="0" dirty="0" smtClean="0">
                <a:solidFill>
                  <a:schemeClr val="bg1"/>
                </a:solidFill>
                <a:effectLst>
                  <a:outerShdw blurRad="38100" dist="38100" dir="2700000" algn="tl">
                    <a:srgbClr val="000000">
                      <a:alpha val="43137"/>
                    </a:srgbClr>
                  </a:outerShdw>
                </a:effectLst>
              </a:rPr>
              <a:t>Parallel vs. Series</a:t>
            </a:r>
            <a:endParaRPr lang="en-US" sz="4400" b="0" dirty="0">
              <a:solidFill>
                <a:schemeClr val="bg1"/>
              </a:solidFill>
              <a:effectLst>
                <a:outerShdw blurRad="38100" dist="38100" dir="2700000" algn="tl">
                  <a:srgbClr val="000000">
                    <a:alpha val="43137"/>
                  </a:srgbClr>
                </a:outerShdw>
              </a:effectLst>
            </a:endParaRPr>
          </a:p>
        </p:txBody>
      </p:sp>
      <p:pic>
        <p:nvPicPr>
          <p:cNvPr id="3" name="Picture 2"/>
          <p:cNvPicPr>
            <a:picLocks noChangeAspect="1"/>
          </p:cNvPicPr>
          <p:nvPr/>
        </p:nvPicPr>
        <p:blipFill>
          <a:blip r:embed="rId2"/>
          <a:stretch>
            <a:fillRect/>
          </a:stretch>
        </p:blipFill>
        <p:spPr>
          <a:xfrm>
            <a:off x="4267200" y="2322683"/>
            <a:ext cx="4249390" cy="3052762"/>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9200" y="1905000"/>
            <a:ext cx="2817911" cy="3625052"/>
          </a:xfrm>
          <a:prstGeom prst="rect">
            <a:avLst/>
          </a:prstGeom>
        </p:spPr>
      </p:pic>
    </p:spTree>
    <p:extLst>
      <p:ext uri="{BB962C8B-B14F-4D97-AF65-F5344CB8AC3E}">
        <p14:creationId xmlns:p14="http://schemas.microsoft.com/office/powerpoint/2010/main" val="166764485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8540"/>
            <a:ext cx="8229600" cy="1143000"/>
          </a:xfrm>
          <a:effectLst>
            <a:outerShdw blurRad="50800" dist="38100" dir="8100000" algn="tr" rotWithShape="0">
              <a:schemeClr val="bg1">
                <a:alpha val="40000"/>
              </a:schemeClr>
            </a:outerShdw>
          </a:effectLst>
        </p:spPr>
        <p:txBody>
          <a:bodyPr rtlCol="0">
            <a:normAutofit/>
          </a:bodyPr>
          <a:lstStyle/>
          <a:p>
            <a:pPr eaLnBrk="1" fontAlgn="auto" hangingPunct="1">
              <a:spcAft>
                <a:spcPts val="0"/>
              </a:spcAft>
              <a:defRPr/>
            </a:pPr>
            <a:r>
              <a:rPr lang="en-US" sz="4400" b="0" dirty="0" smtClean="0">
                <a:solidFill>
                  <a:schemeClr val="bg1"/>
                </a:solidFill>
                <a:effectLst>
                  <a:outerShdw blurRad="38100" dist="38100" dir="2700000" algn="tl">
                    <a:srgbClr val="000000">
                      <a:alpha val="43137"/>
                    </a:srgbClr>
                  </a:outerShdw>
                </a:effectLst>
              </a:rPr>
              <a:t>DTK-120HW</a:t>
            </a:r>
            <a:endParaRPr lang="en-US" sz="4400" b="0" dirty="0">
              <a:solidFill>
                <a:schemeClr val="bg1"/>
              </a:solidFill>
              <a:effectLst>
                <a:outerShdw blurRad="38100" dist="38100" dir="2700000" algn="tl">
                  <a:srgbClr val="000000">
                    <a:alpha val="43137"/>
                  </a:srgbClr>
                </a:outerShdw>
              </a:effectLst>
            </a:endParaRP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676400"/>
            <a:ext cx="5676196" cy="408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Tree>
    <p:extLst>
      <p:ext uri="{BB962C8B-B14F-4D97-AF65-F5344CB8AC3E}">
        <p14:creationId xmlns:p14="http://schemas.microsoft.com/office/powerpoint/2010/main" val="39231449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8540"/>
            <a:ext cx="8229600" cy="1143000"/>
          </a:xfrm>
          <a:effectLst>
            <a:outerShdw blurRad="50800" dist="38100" dir="8100000" algn="tr" rotWithShape="0">
              <a:schemeClr val="bg1">
                <a:alpha val="40000"/>
              </a:schemeClr>
            </a:outerShdw>
          </a:effectLst>
        </p:spPr>
        <p:txBody>
          <a:bodyPr rtlCol="0">
            <a:normAutofit/>
          </a:bodyPr>
          <a:lstStyle/>
          <a:p>
            <a:pPr eaLnBrk="1" fontAlgn="auto" hangingPunct="1">
              <a:spcAft>
                <a:spcPts val="0"/>
              </a:spcAft>
              <a:defRPr/>
            </a:pPr>
            <a:r>
              <a:rPr lang="en-US" sz="4400" b="0" dirty="0" smtClean="0">
                <a:solidFill>
                  <a:schemeClr val="bg1"/>
                </a:solidFill>
                <a:effectLst>
                  <a:outerShdw blurRad="38100" dist="38100" dir="2700000" algn="tl">
                    <a:srgbClr val="000000">
                      <a:alpha val="43137"/>
                    </a:srgbClr>
                  </a:outerShdw>
                </a:effectLst>
              </a:rPr>
              <a:t>DTK-120HW</a:t>
            </a:r>
            <a:endParaRPr lang="en-US" sz="4400" b="0" dirty="0">
              <a:solidFill>
                <a:schemeClr val="bg1"/>
              </a:solidFill>
              <a:effectLst>
                <a:outerShdw blurRad="38100" dist="38100" dir="2700000" algn="tl">
                  <a:srgbClr val="000000">
                    <a:alpha val="43137"/>
                  </a:srgbClr>
                </a:outerShdw>
              </a:effectLst>
            </a:endParaRP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676400"/>
            <a:ext cx="5481097" cy="4122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Tree>
    <p:extLst>
      <p:ext uri="{BB962C8B-B14F-4D97-AF65-F5344CB8AC3E}">
        <p14:creationId xmlns:p14="http://schemas.microsoft.com/office/powerpoint/2010/main" val="9037995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8540"/>
            <a:ext cx="8229600" cy="1143000"/>
          </a:xfrm>
          <a:effectLst>
            <a:outerShdw blurRad="50800" dist="38100" dir="8100000" algn="tr" rotWithShape="0">
              <a:schemeClr val="bg1">
                <a:alpha val="40000"/>
              </a:schemeClr>
            </a:outerShdw>
          </a:effectLst>
        </p:spPr>
        <p:txBody>
          <a:bodyPr rtlCol="0">
            <a:normAutofit/>
          </a:bodyPr>
          <a:lstStyle/>
          <a:p>
            <a:pPr eaLnBrk="1" fontAlgn="auto" hangingPunct="1">
              <a:spcAft>
                <a:spcPts val="0"/>
              </a:spcAft>
              <a:defRPr/>
            </a:pPr>
            <a:r>
              <a:rPr lang="en-US" sz="4400" b="0" dirty="0" smtClean="0">
                <a:solidFill>
                  <a:schemeClr val="bg1"/>
                </a:solidFill>
                <a:effectLst>
                  <a:outerShdw blurRad="38100" dist="38100" dir="2700000" algn="tl">
                    <a:srgbClr val="000000">
                      <a:alpha val="43137"/>
                    </a:srgbClr>
                  </a:outerShdw>
                </a:effectLst>
              </a:rPr>
              <a:t>DTK-120HW</a:t>
            </a:r>
            <a:endParaRPr lang="en-US" sz="4400" b="0" dirty="0">
              <a:solidFill>
                <a:schemeClr val="bg1"/>
              </a:solidFill>
              <a:effectLst>
                <a:outerShdw blurRad="38100" dist="38100" dir="2700000" algn="tl">
                  <a:srgbClr val="000000">
                    <a:alpha val="43137"/>
                  </a:srgbClr>
                </a:outerShdw>
              </a:effectLst>
            </a:endParaRP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497147"/>
            <a:ext cx="6896975" cy="4294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Tree>
    <p:extLst>
      <p:ext uri="{BB962C8B-B14F-4D97-AF65-F5344CB8AC3E}">
        <p14:creationId xmlns:p14="http://schemas.microsoft.com/office/powerpoint/2010/main" val="41427529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8540"/>
            <a:ext cx="8229600" cy="1143000"/>
          </a:xfrm>
          <a:effectLst>
            <a:outerShdw blurRad="50800" dist="38100" dir="8100000" algn="tr" rotWithShape="0">
              <a:schemeClr val="bg1">
                <a:alpha val="40000"/>
              </a:schemeClr>
            </a:outerShdw>
          </a:effectLst>
        </p:spPr>
        <p:txBody>
          <a:bodyPr rtlCol="0">
            <a:normAutofit/>
          </a:bodyPr>
          <a:lstStyle/>
          <a:p>
            <a:pPr eaLnBrk="1" fontAlgn="auto" hangingPunct="1">
              <a:spcAft>
                <a:spcPts val="0"/>
              </a:spcAft>
              <a:defRPr/>
            </a:pPr>
            <a:r>
              <a:rPr lang="en-US" sz="4400" b="0" dirty="0" smtClean="0">
                <a:solidFill>
                  <a:schemeClr val="bg1"/>
                </a:solidFill>
                <a:effectLst>
                  <a:outerShdw blurRad="38100" dist="38100" dir="2700000" algn="tl">
                    <a:srgbClr val="000000">
                      <a:alpha val="43137"/>
                    </a:srgbClr>
                  </a:outerShdw>
                </a:effectLst>
              </a:rPr>
              <a:t>DTK-120SRD</a:t>
            </a:r>
            <a:endParaRPr lang="en-US" sz="4400" b="0" dirty="0">
              <a:solidFill>
                <a:schemeClr val="bg1"/>
              </a:solidFill>
              <a:effectLst>
                <a:outerShdw blurRad="38100" dist="38100" dir="2700000" algn="tl">
                  <a:srgbClr val="000000">
                    <a:alpha val="43137"/>
                  </a:srgbClr>
                </a:outerShdw>
              </a:effectLst>
            </a:endParaRPr>
          </a:p>
        </p:txBody>
      </p:sp>
      <p:pic>
        <p:nvPicPr>
          <p:cNvPr id="3" name="Picture 2"/>
          <p:cNvPicPr>
            <a:picLocks noChangeAspect="1"/>
          </p:cNvPicPr>
          <p:nvPr/>
        </p:nvPicPr>
        <p:blipFill>
          <a:blip r:embed="rId2"/>
          <a:stretch>
            <a:fillRect/>
          </a:stretch>
        </p:blipFill>
        <p:spPr>
          <a:xfrm>
            <a:off x="552450" y="1966912"/>
            <a:ext cx="8039100" cy="2924175"/>
          </a:xfrm>
          <a:prstGeom prst="rect">
            <a:avLst/>
          </a:prstGeom>
        </p:spPr>
      </p:pic>
    </p:spTree>
    <p:extLst>
      <p:ext uri="{BB962C8B-B14F-4D97-AF65-F5344CB8AC3E}">
        <p14:creationId xmlns:p14="http://schemas.microsoft.com/office/powerpoint/2010/main" val="147213005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8540"/>
            <a:ext cx="8229600" cy="1143000"/>
          </a:xfrm>
          <a:effectLst>
            <a:outerShdw blurRad="50800" dist="38100" dir="8100000" algn="tr" rotWithShape="0">
              <a:schemeClr val="bg1">
                <a:alpha val="40000"/>
              </a:schemeClr>
            </a:outerShdw>
          </a:effectLst>
        </p:spPr>
        <p:txBody>
          <a:bodyPr rtlCol="0">
            <a:normAutofit/>
          </a:bodyPr>
          <a:lstStyle/>
          <a:p>
            <a:pPr eaLnBrk="1" fontAlgn="auto" hangingPunct="1">
              <a:spcAft>
                <a:spcPts val="0"/>
              </a:spcAft>
              <a:defRPr/>
            </a:pPr>
            <a:r>
              <a:rPr lang="en-US" sz="4400" b="0" dirty="0" smtClean="0">
                <a:solidFill>
                  <a:schemeClr val="bg1"/>
                </a:solidFill>
                <a:effectLst>
                  <a:outerShdw blurRad="38100" dist="38100" dir="2700000" algn="tl">
                    <a:srgbClr val="000000">
                      <a:alpha val="43137"/>
                    </a:srgbClr>
                  </a:outerShdw>
                </a:effectLst>
              </a:rPr>
              <a:t>Remote Monitoring</a:t>
            </a:r>
            <a:endParaRPr lang="en-US" sz="4400" b="0" dirty="0">
              <a:solidFill>
                <a:schemeClr val="bg1"/>
              </a:solidFill>
              <a:effectLst>
                <a:outerShdw blurRad="38100" dist="38100" dir="2700000" algn="tl">
                  <a:srgbClr val="000000">
                    <a:alpha val="43137"/>
                  </a:srgbClr>
                </a:outerShdw>
              </a:effectLst>
            </a:endParaRPr>
          </a:p>
        </p:txBody>
      </p:sp>
      <p:pic>
        <p:nvPicPr>
          <p:cNvPr id="8" name="Picture 7"/>
          <p:cNvPicPr>
            <a:picLocks noChangeAspect="1"/>
          </p:cNvPicPr>
          <p:nvPr/>
        </p:nvPicPr>
        <p:blipFill>
          <a:blip r:embed="rId2"/>
          <a:stretch>
            <a:fillRect/>
          </a:stretch>
        </p:blipFill>
        <p:spPr>
          <a:xfrm>
            <a:off x="1219200" y="1461540"/>
            <a:ext cx="6475491" cy="4379333"/>
          </a:xfrm>
          <a:prstGeom prst="rect">
            <a:avLst/>
          </a:prstGeom>
        </p:spPr>
      </p:pic>
      <p:sp>
        <p:nvSpPr>
          <p:cNvPr id="4" name="Rectangle 3"/>
          <p:cNvSpPr/>
          <p:nvPr/>
        </p:nvSpPr>
        <p:spPr>
          <a:xfrm>
            <a:off x="3964315" y="1752600"/>
            <a:ext cx="4711803" cy="341632"/>
          </a:xfrm>
          <a:prstGeom prst="rect">
            <a:avLst/>
          </a:prstGeom>
        </p:spPr>
        <p:txBody>
          <a:bodyPr wrap="none">
            <a:spAutoFit/>
          </a:bodyPr>
          <a:lstStyle/>
          <a:p>
            <a:pPr>
              <a:lnSpc>
                <a:spcPct val="90000"/>
              </a:lnSpc>
              <a:spcBef>
                <a:spcPct val="30000"/>
              </a:spcBef>
              <a:spcAft>
                <a:spcPct val="5000"/>
              </a:spcAft>
            </a:pPr>
            <a:r>
              <a:rPr lang="en-US" altLang="en-US" dirty="0" smtClean="0"/>
              <a:t>SPDT Form 1C contact circuit rated 120V/0.5A</a:t>
            </a:r>
            <a:endParaRPr lang="en-US" altLang="en-US" dirty="0"/>
          </a:p>
        </p:txBody>
      </p:sp>
    </p:spTree>
    <p:extLst>
      <p:ext uri="{BB962C8B-B14F-4D97-AF65-F5344CB8AC3E}">
        <p14:creationId xmlns:p14="http://schemas.microsoft.com/office/powerpoint/2010/main" val="380137425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New hot swappable 120 module</a:t>
            </a:r>
            <a:endParaRPr lang="en-US" dirty="0">
              <a:solidFill>
                <a:schemeClr val="bg1"/>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1417638"/>
            <a:ext cx="8001000" cy="4846638"/>
          </a:xfrm>
          <a:prstGeom prst="rect">
            <a:avLst/>
          </a:prstGeom>
        </p:spPr>
      </p:pic>
    </p:spTree>
    <p:extLst>
      <p:ext uri="{BB962C8B-B14F-4D97-AF65-F5344CB8AC3E}">
        <p14:creationId xmlns:p14="http://schemas.microsoft.com/office/powerpoint/2010/main" val="33999476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8540"/>
            <a:ext cx="8229600" cy="1143000"/>
          </a:xfrm>
          <a:effectLst>
            <a:outerShdw blurRad="50800" dist="38100" dir="8100000" algn="tr" rotWithShape="0">
              <a:schemeClr val="bg1">
                <a:alpha val="40000"/>
              </a:schemeClr>
            </a:outerShdw>
          </a:effectLst>
        </p:spPr>
        <p:txBody>
          <a:bodyPr rtlCol="0">
            <a:normAutofit/>
          </a:bodyPr>
          <a:lstStyle/>
          <a:p>
            <a:pPr eaLnBrk="1" fontAlgn="auto" hangingPunct="1">
              <a:spcAft>
                <a:spcPts val="0"/>
              </a:spcAft>
              <a:defRPr/>
            </a:pPr>
            <a:r>
              <a:rPr lang="en-US" sz="4400" b="0" dirty="0" smtClean="0">
                <a:solidFill>
                  <a:schemeClr val="bg1"/>
                </a:solidFill>
                <a:effectLst>
                  <a:outerShdw blurRad="38100" dist="38100" dir="2700000" algn="tl">
                    <a:srgbClr val="000000">
                      <a:alpha val="43137"/>
                    </a:srgbClr>
                  </a:outerShdw>
                </a:effectLst>
              </a:rPr>
              <a:t>Multi-Stage vs. Single Stage</a:t>
            </a:r>
            <a:endParaRPr lang="en-US" sz="4400" b="0" dirty="0">
              <a:solidFill>
                <a:schemeClr val="bg1"/>
              </a:solidFill>
              <a:effectLst>
                <a:outerShdw blurRad="38100" dist="38100" dir="2700000" algn="tl">
                  <a:srgbClr val="000000">
                    <a:alpha val="43137"/>
                  </a:srgbClr>
                </a:outerShdw>
              </a:effectLst>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1676400"/>
            <a:ext cx="2652784" cy="2962275"/>
          </a:xfrm>
          <a:prstGeom prst="rect">
            <a:avLst/>
          </a:prstGeom>
        </p:spPr>
      </p:pic>
      <p:sp>
        <p:nvSpPr>
          <p:cNvPr id="7" name="Rectangle 3"/>
          <p:cNvSpPr txBox="1">
            <a:spLocks noChangeArrowheads="1"/>
          </p:cNvSpPr>
          <p:nvPr/>
        </p:nvSpPr>
        <p:spPr>
          <a:xfrm>
            <a:off x="533400" y="5316266"/>
            <a:ext cx="4648200" cy="3276600"/>
          </a:xfrm>
          <a:prstGeom prst="rect">
            <a:avLst/>
          </a:prstGeom>
        </p:spPr>
        <p:txBody>
          <a:bodyPr/>
          <a:lstStyle>
            <a:lvl1pPr marL="342900" indent="-342900" algn="l" rtl="0" eaLnBrk="0" fontAlgn="base" hangingPunct="0">
              <a:spcBef>
                <a:spcPct val="20000"/>
              </a:spcBef>
              <a:spcAft>
                <a:spcPct val="0"/>
              </a:spcAft>
              <a:buBlip>
                <a:blip r:embed="rId3"/>
              </a:buBlip>
              <a:defRPr sz="2600" kern="1200">
                <a:solidFill>
                  <a:schemeClr val="tx1"/>
                </a:solidFill>
                <a:latin typeface="+mn-lt"/>
                <a:ea typeface="+mn-ea"/>
                <a:cs typeface="+mn-cs"/>
              </a:defRPr>
            </a:lvl1pPr>
            <a:lvl2pPr marL="742950" indent="-285750" algn="l" rtl="0" eaLnBrk="0" fontAlgn="base" hangingPunct="0">
              <a:spcBef>
                <a:spcPct val="20000"/>
              </a:spcBef>
              <a:spcAft>
                <a:spcPct val="0"/>
              </a:spcAft>
              <a:buBlip>
                <a:blip r:embed="rId3"/>
              </a:buBlip>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Blip>
                <a:blip r:embed="rId3"/>
              </a:buBlip>
              <a:defRPr sz="2200" kern="1200">
                <a:solidFill>
                  <a:schemeClr val="tx1"/>
                </a:solidFill>
                <a:latin typeface="+mn-lt"/>
                <a:ea typeface="+mn-ea"/>
                <a:cs typeface="+mn-cs"/>
              </a:defRPr>
            </a:lvl3pPr>
            <a:lvl4pPr marL="1600200" indent="-228600" algn="l" rtl="0" eaLnBrk="0" fontAlgn="base" hangingPunct="0">
              <a:spcBef>
                <a:spcPct val="20000"/>
              </a:spcBef>
              <a:spcAft>
                <a:spcPct val="0"/>
              </a:spcAft>
              <a:buBlip>
                <a:blip r:embed="rId3"/>
              </a:buBlip>
              <a:defRPr kern="1200">
                <a:solidFill>
                  <a:schemeClr val="tx1"/>
                </a:solidFill>
                <a:latin typeface="+mn-lt"/>
                <a:ea typeface="+mn-ea"/>
                <a:cs typeface="+mn-cs"/>
              </a:defRPr>
            </a:lvl4pPr>
            <a:lvl5pPr marL="2057400" indent="-228600" algn="l" rtl="0" eaLnBrk="0" fontAlgn="base" hangingPunct="0">
              <a:spcBef>
                <a:spcPct val="20000"/>
              </a:spcBef>
              <a:spcAft>
                <a:spcPct val="0"/>
              </a:spcAft>
              <a:buBlip>
                <a:blip r:embed="rId3"/>
              </a:buBlip>
              <a:defRPr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lnSpc>
                <a:spcPct val="90000"/>
              </a:lnSpc>
              <a:spcBef>
                <a:spcPct val="30000"/>
              </a:spcBef>
              <a:spcAft>
                <a:spcPct val="5000"/>
              </a:spcAft>
            </a:pPr>
            <a:r>
              <a:rPr lang="en-US" altLang="en-US" sz="2000" dirty="0"/>
              <a:t>Gas Discharge Tube (GDT)</a:t>
            </a:r>
          </a:p>
          <a:p>
            <a:pPr eaLnBrk="1" hangingPunct="1">
              <a:lnSpc>
                <a:spcPct val="90000"/>
              </a:lnSpc>
              <a:spcBef>
                <a:spcPct val="30000"/>
              </a:spcBef>
              <a:spcAft>
                <a:spcPct val="5000"/>
              </a:spcAft>
            </a:pPr>
            <a:r>
              <a:rPr lang="en-US" altLang="en-US" sz="2000" dirty="0" smtClean="0"/>
              <a:t>Silicon Avalanche Diode (SAD)</a:t>
            </a:r>
          </a:p>
          <a:p>
            <a:pPr marL="0" indent="0" eaLnBrk="1" hangingPunct="1">
              <a:lnSpc>
                <a:spcPct val="90000"/>
              </a:lnSpc>
              <a:spcBef>
                <a:spcPct val="30000"/>
              </a:spcBef>
              <a:spcAft>
                <a:spcPct val="5000"/>
              </a:spcAft>
              <a:buNone/>
            </a:pPr>
            <a:endParaRPr lang="en-US" altLang="en-US" sz="2000" dirty="0"/>
          </a:p>
          <a:p>
            <a:pPr marL="0" indent="0" eaLnBrk="1" hangingPunct="1">
              <a:spcAft>
                <a:spcPct val="5000"/>
              </a:spcAft>
              <a:buNone/>
            </a:pPr>
            <a:endParaRPr lang="en-US" altLang="en-US" sz="2000" dirty="0"/>
          </a:p>
        </p:txBody>
      </p:sp>
      <p:sp>
        <p:nvSpPr>
          <p:cNvPr id="8" name="Rectangle 3"/>
          <p:cNvSpPr txBox="1">
            <a:spLocks noChangeArrowheads="1"/>
          </p:cNvSpPr>
          <p:nvPr/>
        </p:nvSpPr>
        <p:spPr>
          <a:xfrm>
            <a:off x="4876800" y="5316266"/>
            <a:ext cx="4648200" cy="3276600"/>
          </a:xfrm>
          <a:prstGeom prst="rect">
            <a:avLst/>
          </a:prstGeom>
        </p:spPr>
        <p:txBody>
          <a:bodyPr/>
          <a:lstStyle>
            <a:lvl1pPr marL="342900" indent="-342900" algn="l" rtl="0" eaLnBrk="0" fontAlgn="base" hangingPunct="0">
              <a:spcBef>
                <a:spcPct val="20000"/>
              </a:spcBef>
              <a:spcAft>
                <a:spcPct val="0"/>
              </a:spcAft>
              <a:buBlip>
                <a:blip r:embed="rId3"/>
              </a:buBlip>
              <a:defRPr sz="2600" kern="1200">
                <a:solidFill>
                  <a:schemeClr val="tx1"/>
                </a:solidFill>
                <a:latin typeface="+mn-lt"/>
                <a:ea typeface="+mn-ea"/>
                <a:cs typeface="+mn-cs"/>
              </a:defRPr>
            </a:lvl1pPr>
            <a:lvl2pPr marL="742950" indent="-285750" algn="l" rtl="0" eaLnBrk="0" fontAlgn="base" hangingPunct="0">
              <a:spcBef>
                <a:spcPct val="20000"/>
              </a:spcBef>
              <a:spcAft>
                <a:spcPct val="0"/>
              </a:spcAft>
              <a:buBlip>
                <a:blip r:embed="rId3"/>
              </a:buBlip>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Blip>
                <a:blip r:embed="rId3"/>
              </a:buBlip>
              <a:defRPr sz="2200" kern="1200">
                <a:solidFill>
                  <a:schemeClr val="tx1"/>
                </a:solidFill>
                <a:latin typeface="+mn-lt"/>
                <a:ea typeface="+mn-ea"/>
                <a:cs typeface="+mn-cs"/>
              </a:defRPr>
            </a:lvl3pPr>
            <a:lvl4pPr marL="1600200" indent="-228600" algn="l" rtl="0" eaLnBrk="0" fontAlgn="base" hangingPunct="0">
              <a:spcBef>
                <a:spcPct val="20000"/>
              </a:spcBef>
              <a:spcAft>
                <a:spcPct val="0"/>
              </a:spcAft>
              <a:buBlip>
                <a:blip r:embed="rId3"/>
              </a:buBlip>
              <a:defRPr kern="1200">
                <a:solidFill>
                  <a:schemeClr val="tx1"/>
                </a:solidFill>
                <a:latin typeface="+mn-lt"/>
                <a:ea typeface="+mn-ea"/>
                <a:cs typeface="+mn-cs"/>
              </a:defRPr>
            </a:lvl4pPr>
            <a:lvl5pPr marL="2057400" indent="-228600" algn="l" rtl="0" eaLnBrk="0" fontAlgn="base" hangingPunct="0">
              <a:spcBef>
                <a:spcPct val="20000"/>
              </a:spcBef>
              <a:spcAft>
                <a:spcPct val="0"/>
              </a:spcAft>
              <a:buBlip>
                <a:blip r:embed="rId3"/>
              </a:buBlip>
              <a:defRPr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lnSpc>
                <a:spcPct val="90000"/>
              </a:lnSpc>
              <a:spcBef>
                <a:spcPct val="30000"/>
              </a:spcBef>
              <a:spcAft>
                <a:spcPct val="5000"/>
              </a:spcAft>
            </a:pPr>
            <a:r>
              <a:rPr lang="en-US" altLang="en-US" sz="2000" dirty="0" smtClean="0"/>
              <a:t>Metal Oxide </a:t>
            </a:r>
            <a:r>
              <a:rPr lang="en-US" altLang="en-US" sz="2000" dirty="0" err="1" smtClean="0"/>
              <a:t>Varistor</a:t>
            </a:r>
            <a:r>
              <a:rPr lang="en-US" altLang="en-US" sz="2000" dirty="0" smtClean="0"/>
              <a:t> (MOV)</a:t>
            </a:r>
          </a:p>
          <a:p>
            <a:pPr marL="0" indent="0" eaLnBrk="1" hangingPunct="1">
              <a:lnSpc>
                <a:spcPct val="90000"/>
              </a:lnSpc>
              <a:spcBef>
                <a:spcPct val="30000"/>
              </a:spcBef>
              <a:spcAft>
                <a:spcPct val="5000"/>
              </a:spcAft>
              <a:buNone/>
            </a:pPr>
            <a:endParaRPr lang="en-US" altLang="en-US" sz="2000" dirty="0"/>
          </a:p>
          <a:p>
            <a:pPr marL="0" indent="0" eaLnBrk="1" hangingPunct="1">
              <a:spcAft>
                <a:spcPct val="5000"/>
              </a:spcAft>
              <a:buNone/>
            </a:pPr>
            <a:endParaRPr lang="en-US" altLang="en-US" sz="2000" dirty="0"/>
          </a:p>
        </p:txBody>
      </p:sp>
      <p:pic>
        <p:nvPicPr>
          <p:cNvPr id="3" name="Picture 2"/>
          <p:cNvPicPr>
            <a:picLocks noChangeAspect="1"/>
          </p:cNvPicPr>
          <p:nvPr/>
        </p:nvPicPr>
        <p:blipFill>
          <a:blip r:embed="rId4"/>
          <a:stretch>
            <a:fillRect/>
          </a:stretch>
        </p:blipFill>
        <p:spPr>
          <a:xfrm>
            <a:off x="4495800" y="1635318"/>
            <a:ext cx="4046609" cy="2967037"/>
          </a:xfrm>
          <a:prstGeom prst="rect">
            <a:avLst/>
          </a:prstGeom>
        </p:spPr>
      </p:pic>
      <p:sp>
        <p:nvSpPr>
          <p:cNvPr id="4" name="Rectangle 3"/>
          <p:cNvSpPr/>
          <p:nvPr/>
        </p:nvSpPr>
        <p:spPr>
          <a:xfrm>
            <a:off x="526991" y="4843547"/>
            <a:ext cx="3877343" cy="400110"/>
          </a:xfrm>
          <a:prstGeom prst="rect">
            <a:avLst/>
          </a:prstGeom>
        </p:spPr>
        <p:txBody>
          <a:bodyPr wrap="none">
            <a:spAutoFit/>
          </a:bodyPr>
          <a:lstStyle/>
          <a:p>
            <a:r>
              <a:rPr lang="en-US" altLang="en-US" sz="2000" b="1" dirty="0" smtClean="0"/>
              <a:t>20,000 Amp Surge Current Rating</a:t>
            </a:r>
            <a:endParaRPr lang="en-US" sz="2000" b="1" dirty="0"/>
          </a:p>
        </p:txBody>
      </p:sp>
      <p:sp>
        <p:nvSpPr>
          <p:cNvPr id="9" name="Rectangle 8"/>
          <p:cNvSpPr/>
          <p:nvPr/>
        </p:nvSpPr>
        <p:spPr>
          <a:xfrm>
            <a:off x="4876800" y="4843547"/>
            <a:ext cx="3726661" cy="400110"/>
          </a:xfrm>
          <a:prstGeom prst="rect">
            <a:avLst/>
          </a:prstGeom>
        </p:spPr>
        <p:txBody>
          <a:bodyPr wrap="none">
            <a:spAutoFit/>
          </a:bodyPr>
          <a:lstStyle/>
          <a:p>
            <a:r>
              <a:rPr lang="en-US" altLang="en-US" sz="2000" b="1" dirty="0" smtClean="0"/>
              <a:t>2,000 Amp Surge Current Rating</a:t>
            </a:r>
            <a:endParaRPr lang="en-US" sz="2000" b="1" dirty="0"/>
          </a:p>
        </p:txBody>
      </p:sp>
    </p:spTree>
    <p:extLst>
      <p:ext uri="{BB962C8B-B14F-4D97-AF65-F5344CB8AC3E}">
        <p14:creationId xmlns:p14="http://schemas.microsoft.com/office/powerpoint/2010/main" val="3365523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8540"/>
            <a:ext cx="8229600" cy="1143000"/>
          </a:xfrm>
          <a:effectLst>
            <a:outerShdw blurRad="50800" dist="38100" dir="8100000" algn="tr" rotWithShape="0">
              <a:schemeClr val="bg1">
                <a:alpha val="40000"/>
              </a:schemeClr>
            </a:outerShdw>
          </a:effectLst>
        </p:spPr>
        <p:txBody>
          <a:bodyPr rtlCol="0">
            <a:normAutofit/>
          </a:bodyPr>
          <a:lstStyle/>
          <a:p>
            <a:pPr eaLnBrk="1" fontAlgn="auto" hangingPunct="1">
              <a:spcAft>
                <a:spcPts val="0"/>
              </a:spcAft>
              <a:defRPr/>
            </a:pPr>
            <a:r>
              <a:rPr lang="en-US" sz="4400" b="0" dirty="0" smtClean="0">
                <a:solidFill>
                  <a:schemeClr val="bg1"/>
                </a:solidFill>
                <a:effectLst>
                  <a:outerShdw blurRad="38100" dist="38100" dir="2700000" algn="tl">
                    <a:srgbClr val="000000">
                      <a:alpha val="43137"/>
                    </a:srgbClr>
                  </a:outerShdw>
                </a:effectLst>
              </a:rPr>
              <a:t>DTK-TSS Series</a:t>
            </a:r>
            <a:endParaRPr lang="en-US" sz="4400" b="0" dirty="0">
              <a:solidFill>
                <a:schemeClr val="bg1"/>
              </a:solidFill>
              <a:effectLst>
                <a:outerShdw blurRad="38100" dist="38100" dir="2700000" algn="tl">
                  <a:srgbClr val="000000">
                    <a:alpha val="43137"/>
                  </a:srgbClr>
                </a:outerShdw>
              </a:effectLst>
            </a:endParaRPr>
          </a:p>
        </p:txBody>
      </p:sp>
      <p:pic>
        <p:nvPicPr>
          <p:cNvPr id="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828800"/>
            <a:ext cx="4267200" cy="258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739900"/>
            <a:ext cx="1857375"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4571256"/>
            <a:ext cx="2489200" cy="119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05000" y="4418012"/>
            <a:ext cx="1905000" cy="133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2038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50800" dist="38100" dir="8100000" algn="tr" rotWithShape="0">
              <a:schemeClr val="bg1">
                <a:alpha val="40000"/>
              </a:schemeClr>
            </a:outerShdw>
          </a:effectLst>
        </p:spPr>
        <p:txBody>
          <a:bodyPr>
            <a:normAutofit/>
          </a:bodyPr>
          <a:lstStyle/>
          <a:p>
            <a:r>
              <a:rPr lang="en-US" sz="4400" b="0" dirty="0" smtClean="0">
                <a:solidFill>
                  <a:schemeClr val="bg1"/>
                </a:solidFill>
                <a:effectLst>
                  <a:outerShdw blurRad="38100" dist="38100" dir="2700000" algn="tl">
                    <a:srgbClr val="000000">
                      <a:alpha val="43137"/>
                    </a:srgbClr>
                  </a:outerShdw>
                </a:effectLst>
              </a:rPr>
              <a:t>Proudly Made in the USA</a:t>
            </a:r>
            <a:endParaRPr lang="en-US" sz="4400" b="0" dirty="0">
              <a:solidFill>
                <a:schemeClr val="bg1"/>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stretch>
            <a:fillRect/>
          </a:stretch>
        </p:blipFill>
        <p:spPr>
          <a:xfrm>
            <a:off x="797719" y="1600200"/>
            <a:ext cx="7548562" cy="4245426"/>
          </a:xfrm>
          <a:prstGeom prst="rect">
            <a:avLst/>
          </a:prstGeom>
        </p:spPr>
      </p:pic>
    </p:spTree>
    <p:extLst>
      <p:ext uri="{BB962C8B-B14F-4D97-AF65-F5344CB8AC3E}">
        <p14:creationId xmlns:p14="http://schemas.microsoft.com/office/powerpoint/2010/main" val="420574572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8540"/>
            <a:ext cx="8229600" cy="1143000"/>
          </a:xfrm>
          <a:effectLst>
            <a:outerShdw blurRad="50800" dist="38100" dir="8100000" algn="tr" rotWithShape="0">
              <a:schemeClr val="bg1">
                <a:alpha val="40000"/>
              </a:schemeClr>
            </a:outerShdw>
          </a:effectLst>
        </p:spPr>
        <p:txBody>
          <a:bodyPr rtlCol="0">
            <a:normAutofit/>
          </a:bodyPr>
          <a:lstStyle/>
          <a:p>
            <a:pPr eaLnBrk="1" fontAlgn="auto" hangingPunct="1">
              <a:spcAft>
                <a:spcPts val="0"/>
              </a:spcAft>
              <a:defRPr/>
            </a:pPr>
            <a:endParaRPr lang="en-US" sz="4400" b="0" dirty="0">
              <a:solidFill>
                <a:schemeClr val="bg1"/>
              </a:solidFill>
              <a:effectLst>
                <a:outerShdw blurRad="38100" dist="38100" dir="2700000" algn="tl">
                  <a:srgbClr val="000000">
                    <a:alpha val="43137"/>
                  </a:srgbClr>
                </a:outerShdw>
              </a:effectLs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905105"/>
          </a:xfrm>
          <a:prstGeom prst="rect">
            <a:avLst/>
          </a:prstGeom>
        </p:spPr>
      </p:pic>
    </p:spTree>
    <p:extLst>
      <p:ext uri="{BB962C8B-B14F-4D97-AF65-F5344CB8AC3E}">
        <p14:creationId xmlns:p14="http://schemas.microsoft.com/office/powerpoint/2010/main" val="184199124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8540"/>
            <a:ext cx="8229600" cy="1143000"/>
          </a:xfrm>
          <a:effectLst>
            <a:outerShdw blurRad="50800" dist="38100" dir="8100000" algn="tr" rotWithShape="0">
              <a:schemeClr val="bg1">
                <a:alpha val="40000"/>
              </a:schemeClr>
            </a:outerShdw>
          </a:effectLst>
        </p:spPr>
        <p:txBody>
          <a:bodyPr rtlCol="0">
            <a:normAutofit/>
          </a:bodyPr>
          <a:lstStyle/>
          <a:p>
            <a:pPr eaLnBrk="1" fontAlgn="auto" hangingPunct="1">
              <a:spcAft>
                <a:spcPts val="0"/>
              </a:spcAft>
              <a:defRPr/>
            </a:pPr>
            <a:r>
              <a:rPr lang="en-US" sz="4400" b="0" dirty="0" smtClean="0">
                <a:solidFill>
                  <a:schemeClr val="bg1"/>
                </a:solidFill>
                <a:effectLst>
                  <a:outerShdw blurRad="38100" dist="38100" dir="2700000" algn="tl">
                    <a:srgbClr val="000000">
                      <a:alpha val="43137"/>
                    </a:srgbClr>
                  </a:outerShdw>
                </a:effectLst>
              </a:rPr>
              <a:t>2MHLP-F vs. 2MHLP-B</a:t>
            </a:r>
            <a:endParaRPr lang="en-US" sz="4400" b="0" dirty="0">
              <a:solidFill>
                <a:schemeClr val="bg1"/>
              </a:solidFill>
              <a:effectLst>
                <a:outerShdw blurRad="38100" dist="38100" dir="2700000" algn="tl">
                  <a:srgbClr val="000000">
                    <a:alpha val="43137"/>
                  </a:srgbClr>
                </a:outerShdw>
              </a:effectLst>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96035" y="1707698"/>
            <a:ext cx="2743200" cy="3063240"/>
          </a:xfrm>
          <a:prstGeom prst="rect">
            <a:avLst/>
          </a:prstGeom>
        </p:spPr>
      </p:pic>
      <p:sp>
        <p:nvSpPr>
          <p:cNvPr id="8" name="Rectangle 3"/>
          <p:cNvSpPr txBox="1">
            <a:spLocks noChangeArrowheads="1"/>
          </p:cNvSpPr>
          <p:nvPr/>
        </p:nvSpPr>
        <p:spPr>
          <a:xfrm>
            <a:off x="4067452" y="5436640"/>
            <a:ext cx="4648200" cy="3276600"/>
          </a:xfrm>
          <a:prstGeom prst="rect">
            <a:avLst/>
          </a:prstGeom>
        </p:spPr>
        <p:txBody>
          <a:bodyPr/>
          <a:lstStyle>
            <a:lvl1pPr marL="342900" indent="-342900" algn="l" rtl="0" eaLnBrk="0" fontAlgn="base" hangingPunct="0">
              <a:spcBef>
                <a:spcPct val="20000"/>
              </a:spcBef>
              <a:spcAft>
                <a:spcPct val="0"/>
              </a:spcAft>
              <a:buBlip>
                <a:blip r:embed="rId3"/>
              </a:buBlip>
              <a:defRPr sz="2600" kern="1200">
                <a:solidFill>
                  <a:schemeClr val="tx1"/>
                </a:solidFill>
                <a:latin typeface="+mn-lt"/>
                <a:ea typeface="+mn-ea"/>
                <a:cs typeface="+mn-cs"/>
              </a:defRPr>
            </a:lvl1pPr>
            <a:lvl2pPr marL="742950" indent="-285750" algn="l" rtl="0" eaLnBrk="0" fontAlgn="base" hangingPunct="0">
              <a:spcBef>
                <a:spcPct val="20000"/>
              </a:spcBef>
              <a:spcAft>
                <a:spcPct val="0"/>
              </a:spcAft>
              <a:buBlip>
                <a:blip r:embed="rId3"/>
              </a:buBlip>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Blip>
                <a:blip r:embed="rId3"/>
              </a:buBlip>
              <a:defRPr sz="2200" kern="1200">
                <a:solidFill>
                  <a:schemeClr val="tx1"/>
                </a:solidFill>
                <a:latin typeface="+mn-lt"/>
                <a:ea typeface="+mn-ea"/>
                <a:cs typeface="+mn-cs"/>
              </a:defRPr>
            </a:lvl3pPr>
            <a:lvl4pPr marL="1600200" indent="-228600" algn="l" rtl="0" eaLnBrk="0" fontAlgn="base" hangingPunct="0">
              <a:spcBef>
                <a:spcPct val="20000"/>
              </a:spcBef>
              <a:spcAft>
                <a:spcPct val="0"/>
              </a:spcAft>
              <a:buBlip>
                <a:blip r:embed="rId3"/>
              </a:buBlip>
              <a:defRPr kern="1200">
                <a:solidFill>
                  <a:schemeClr val="tx1"/>
                </a:solidFill>
                <a:latin typeface="+mn-lt"/>
                <a:ea typeface="+mn-ea"/>
                <a:cs typeface="+mn-cs"/>
              </a:defRPr>
            </a:lvl4pPr>
            <a:lvl5pPr marL="2057400" indent="-228600" algn="l" rtl="0" eaLnBrk="0" fontAlgn="base" hangingPunct="0">
              <a:spcBef>
                <a:spcPct val="20000"/>
              </a:spcBef>
              <a:spcAft>
                <a:spcPct val="0"/>
              </a:spcAft>
              <a:buBlip>
                <a:blip r:embed="rId3"/>
              </a:buBlip>
              <a:defRPr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lnSpc>
                <a:spcPct val="90000"/>
              </a:lnSpc>
              <a:spcBef>
                <a:spcPct val="30000"/>
              </a:spcBef>
              <a:spcAft>
                <a:spcPct val="5000"/>
              </a:spcAft>
              <a:buNone/>
            </a:pPr>
            <a:endParaRPr lang="en-US" altLang="en-US" sz="2000" dirty="0"/>
          </a:p>
          <a:p>
            <a:pPr marL="0" indent="0" eaLnBrk="1" hangingPunct="1">
              <a:spcAft>
                <a:spcPct val="5000"/>
              </a:spcAft>
              <a:buNone/>
            </a:pPr>
            <a:endParaRPr lang="en-US" altLang="en-US" sz="2000" dirty="0"/>
          </a:p>
        </p:txBody>
      </p:sp>
      <p:pic>
        <p:nvPicPr>
          <p:cNvPr id="5" name="Picture 4"/>
          <p:cNvPicPr>
            <a:picLocks noChangeAspect="1"/>
          </p:cNvPicPr>
          <p:nvPr/>
        </p:nvPicPr>
        <p:blipFill>
          <a:blip r:embed="rId4"/>
          <a:stretch>
            <a:fillRect/>
          </a:stretch>
        </p:blipFill>
        <p:spPr>
          <a:xfrm>
            <a:off x="1143000" y="1502268"/>
            <a:ext cx="3056463" cy="3452812"/>
          </a:xfrm>
          <a:prstGeom prst="rect">
            <a:avLst/>
          </a:prstGeom>
        </p:spPr>
      </p:pic>
      <p:sp>
        <p:nvSpPr>
          <p:cNvPr id="11" name="Rectangle 3"/>
          <p:cNvSpPr txBox="1">
            <a:spLocks noChangeArrowheads="1"/>
          </p:cNvSpPr>
          <p:nvPr/>
        </p:nvSpPr>
        <p:spPr>
          <a:xfrm>
            <a:off x="247835" y="5172020"/>
            <a:ext cx="4648200" cy="3276600"/>
          </a:xfrm>
          <a:prstGeom prst="rect">
            <a:avLst/>
          </a:prstGeom>
        </p:spPr>
        <p:txBody>
          <a:bodyPr/>
          <a:lstStyle>
            <a:lvl1pPr marL="342900" indent="-342900" algn="l" rtl="0" eaLnBrk="0" fontAlgn="base" hangingPunct="0">
              <a:spcBef>
                <a:spcPct val="20000"/>
              </a:spcBef>
              <a:spcAft>
                <a:spcPct val="0"/>
              </a:spcAft>
              <a:buBlip>
                <a:blip r:embed="rId3"/>
              </a:buBlip>
              <a:defRPr sz="2600" kern="1200">
                <a:solidFill>
                  <a:schemeClr val="tx1"/>
                </a:solidFill>
                <a:latin typeface="+mn-lt"/>
                <a:ea typeface="+mn-ea"/>
                <a:cs typeface="+mn-cs"/>
              </a:defRPr>
            </a:lvl1pPr>
            <a:lvl2pPr marL="742950" indent="-285750" algn="l" rtl="0" eaLnBrk="0" fontAlgn="base" hangingPunct="0">
              <a:spcBef>
                <a:spcPct val="20000"/>
              </a:spcBef>
              <a:spcAft>
                <a:spcPct val="0"/>
              </a:spcAft>
              <a:buBlip>
                <a:blip r:embed="rId3"/>
              </a:buBlip>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Blip>
                <a:blip r:embed="rId3"/>
              </a:buBlip>
              <a:defRPr sz="2200" kern="1200">
                <a:solidFill>
                  <a:schemeClr val="tx1"/>
                </a:solidFill>
                <a:latin typeface="+mn-lt"/>
                <a:ea typeface="+mn-ea"/>
                <a:cs typeface="+mn-cs"/>
              </a:defRPr>
            </a:lvl3pPr>
            <a:lvl4pPr marL="1600200" indent="-228600" algn="l" rtl="0" eaLnBrk="0" fontAlgn="base" hangingPunct="0">
              <a:spcBef>
                <a:spcPct val="20000"/>
              </a:spcBef>
              <a:spcAft>
                <a:spcPct val="0"/>
              </a:spcAft>
              <a:buBlip>
                <a:blip r:embed="rId3"/>
              </a:buBlip>
              <a:defRPr kern="1200">
                <a:solidFill>
                  <a:schemeClr val="tx1"/>
                </a:solidFill>
                <a:latin typeface="+mn-lt"/>
                <a:ea typeface="+mn-ea"/>
                <a:cs typeface="+mn-cs"/>
              </a:defRPr>
            </a:lvl4pPr>
            <a:lvl5pPr marL="2057400" indent="-228600" algn="l" rtl="0" eaLnBrk="0" fontAlgn="base" hangingPunct="0">
              <a:spcBef>
                <a:spcPct val="20000"/>
              </a:spcBef>
              <a:spcAft>
                <a:spcPct val="0"/>
              </a:spcAft>
              <a:buBlip>
                <a:blip r:embed="rId3"/>
              </a:buBlip>
              <a:defRPr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lnSpc>
                <a:spcPct val="90000"/>
              </a:lnSpc>
              <a:spcBef>
                <a:spcPct val="30000"/>
              </a:spcBef>
              <a:spcAft>
                <a:spcPct val="5000"/>
              </a:spcAft>
            </a:pPr>
            <a:r>
              <a:rPr lang="en-US" altLang="en-US" sz="2000" dirty="0" smtClean="0"/>
              <a:t>Opens Circuit when compromised</a:t>
            </a:r>
            <a:endParaRPr lang="en-US" altLang="en-US" sz="2000" dirty="0"/>
          </a:p>
          <a:p>
            <a:pPr marL="0" indent="0" eaLnBrk="1" hangingPunct="1">
              <a:lnSpc>
                <a:spcPct val="90000"/>
              </a:lnSpc>
              <a:spcBef>
                <a:spcPct val="30000"/>
              </a:spcBef>
              <a:spcAft>
                <a:spcPct val="5000"/>
              </a:spcAft>
              <a:buNone/>
            </a:pPr>
            <a:endParaRPr lang="en-US" altLang="en-US" sz="2000" dirty="0"/>
          </a:p>
          <a:p>
            <a:pPr marL="0" indent="0" eaLnBrk="1" hangingPunct="1">
              <a:spcAft>
                <a:spcPct val="5000"/>
              </a:spcAft>
              <a:buNone/>
            </a:pPr>
            <a:endParaRPr lang="en-US" altLang="en-US" sz="2000" dirty="0"/>
          </a:p>
        </p:txBody>
      </p:sp>
      <p:sp>
        <p:nvSpPr>
          <p:cNvPr id="12" name="Rectangle 3"/>
          <p:cNvSpPr txBox="1">
            <a:spLocks noChangeArrowheads="1"/>
          </p:cNvSpPr>
          <p:nvPr/>
        </p:nvSpPr>
        <p:spPr>
          <a:xfrm>
            <a:off x="4565342" y="5172020"/>
            <a:ext cx="4648200" cy="3276600"/>
          </a:xfrm>
          <a:prstGeom prst="rect">
            <a:avLst/>
          </a:prstGeom>
        </p:spPr>
        <p:txBody>
          <a:bodyPr/>
          <a:lstStyle>
            <a:lvl1pPr marL="342900" indent="-342900" algn="l" rtl="0" eaLnBrk="0" fontAlgn="base" hangingPunct="0">
              <a:spcBef>
                <a:spcPct val="20000"/>
              </a:spcBef>
              <a:spcAft>
                <a:spcPct val="0"/>
              </a:spcAft>
              <a:buBlip>
                <a:blip r:embed="rId3"/>
              </a:buBlip>
              <a:defRPr sz="2600" kern="1200">
                <a:solidFill>
                  <a:schemeClr val="tx1"/>
                </a:solidFill>
                <a:latin typeface="+mn-lt"/>
                <a:ea typeface="+mn-ea"/>
                <a:cs typeface="+mn-cs"/>
              </a:defRPr>
            </a:lvl1pPr>
            <a:lvl2pPr marL="742950" indent="-285750" algn="l" rtl="0" eaLnBrk="0" fontAlgn="base" hangingPunct="0">
              <a:spcBef>
                <a:spcPct val="20000"/>
              </a:spcBef>
              <a:spcAft>
                <a:spcPct val="0"/>
              </a:spcAft>
              <a:buBlip>
                <a:blip r:embed="rId3"/>
              </a:buBlip>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Blip>
                <a:blip r:embed="rId3"/>
              </a:buBlip>
              <a:defRPr sz="2200" kern="1200">
                <a:solidFill>
                  <a:schemeClr val="tx1"/>
                </a:solidFill>
                <a:latin typeface="+mn-lt"/>
                <a:ea typeface="+mn-ea"/>
                <a:cs typeface="+mn-cs"/>
              </a:defRPr>
            </a:lvl3pPr>
            <a:lvl4pPr marL="1600200" indent="-228600" algn="l" rtl="0" eaLnBrk="0" fontAlgn="base" hangingPunct="0">
              <a:spcBef>
                <a:spcPct val="20000"/>
              </a:spcBef>
              <a:spcAft>
                <a:spcPct val="0"/>
              </a:spcAft>
              <a:buBlip>
                <a:blip r:embed="rId3"/>
              </a:buBlip>
              <a:defRPr kern="1200">
                <a:solidFill>
                  <a:schemeClr val="tx1"/>
                </a:solidFill>
                <a:latin typeface="+mn-lt"/>
                <a:ea typeface="+mn-ea"/>
                <a:cs typeface="+mn-cs"/>
              </a:defRPr>
            </a:lvl4pPr>
            <a:lvl5pPr marL="2057400" indent="-228600" algn="l" rtl="0" eaLnBrk="0" fontAlgn="base" hangingPunct="0">
              <a:spcBef>
                <a:spcPct val="20000"/>
              </a:spcBef>
              <a:spcAft>
                <a:spcPct val="0"/>
              </a:spcAft>
              <a:buBlip>
                <a:blip r:embed="rId3"/>
              </a:buBlip>
              <a:defRPr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lnSpc>
                <a:spcPct val="90000"/>
              </a:lnSpc>
              <a:spcBef>
                <a:spcPct val="30000"/>
              </a:spcBef>
              <a:spcAft>
                <a:spcPct val="5000"/>
              </a:spcAft>
            </a:pPr>
            <a:r>
              <a:rPr lang="en-US" altLang="en-US" sz="2000" dirty="0" smtClean="0"/>
              <a:t>Shorts to Ground when compromised</a:t>
            </a:r>
            <a:endParaRPr lang="en-US" altLang="en-US" sz="2000" dirty="0"/>
          </a:p>
          <a:p>
            <a:pPr marL="0" indent="0" eaLnBrk="1" hangingPunct="1">
              <a:lnSpc>
                <a:spcPct val="90000"/>
              </a:lnSpc>
              <a:spcBef>
                <a:spcPct val="30000"/>
              </a:spcBef>
              <a:spcAft>
                <a:spcPct val="5000"/>
              </a:spcAft>
              <a:buNone/>
            </a:pPr>
            <a:endParaRPr lang="en-US" altLang="en-US" sz="2000" dirty="0"/>
          </a:p>
          <a:p>
            <a:pPr marL="0" indent="0" eaLnBrk="1" hangingPunct="1">
              <a:spcAft>
                <a:spcPct val="5000"/>
              </a:spcAft>
              <a:buNone/>
            </a:pPr>
            <a:endParaRPr lang="en-US" altLang="en-US" sz="2000" dirty="0"/>
          </a:p>
        </p:txBody>
      </p:sp>
    </p:spTree>
    <p:extLst>
      <p:ext uri="{BB962C8B-B14F-4D97-AF65-F5344CB8AC3E}">
        <p14:creationId xmlns:p14="http://schemas.microsoft.com/office/powerpoint/2010/main" val="369133838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8540"/>
            <a:ext cx="8229600" cy="1143000"/>
          </a:xfrm>
          <a:effectLst>
            <a:outerShdw blurRad="50800" dist="38100" dir="8100000" algn="tr" rotWithShape="0">
              <a:schemeClr val="bg1">
                <a:alpha val="40000"/>
              </a:schemeClr>
            </a:outerShdw>
          </a:effectLst>
        </p:spPr>
        <p:txBody>
          <a:bodyPr rtlCol="0">
            <a:normAutofit/>
          </a:bodyPr>
          <a:lstStyle/>
          <a:p>
            <a:pPr eaLnBrk="1" fontAlgn="auto" hangingPunct="1">
              <a:spcAft>
                <a:spcPts val="0"/>
              </a:spcAft>
              <a:defRPr/>
            </a:pPr>
            <a:r>
              <a:rPr lang="en-US" sz="4400" b="0" dirty="0" smtClean="0">
                <a:solidFill>
                  <a:schemeClr val="bg1"/>
                </a:solidFill>
                <a:effectLst>
                  <a:outerShdw blurRad="38100" dist="38100" dir="2700000" algn="tl">
                    <a:srgbClr val="000000">
                      <a:alpha val="43137"/>
                    </a:srgbClr>
                  </a:outerShdw>
                </a:effectLst>
              </a:rPr>
              <a:t>CAT6A Series</a:t>
            </a:r>
            <a:endParaRPr lang="en-US" sz="4400" b="0" dirty="0">
              <a:solidFill>
                <a:schemeClr val="bg1"/>
              </a:solidFill>
              <a:effectLst>
                <a:outerShdw blurRad="38100" dist="38100" dir="2700000" algn="tl">
                  <a:srgbClr val="000000">
                    <a:alpha val="43137"/>
                  </a:srgbClr>
                </a:outerShdw>
              </a:effectLst>
            </a:endParaRPr>
          </a:p>
        </p:txBody>
      </p:sp>
      <p:sp>
        <p:nvSpPr>
          <p:cNvPr id="5" name="Rectangle 3"/>
          <p:cNvSpPr txBox="1">
            <a:spLocks noChangeArrowheads="1"/>
          </p:cNvSpPr>
          <p:nvPr/>
        </p:nvSpPr>
        <p:spPr>
          <a:xfrm>
            <a:off x="381000" y="1981200"/>
            <a:ext cx="4495800" cy="3276600"/>
          </a:xfrm>
          <a:prstGeom prst="rect">
            <a:avLst/>
          </a:prstGeom>
        </p:spPr>
        <p:txBody>
          <a:bodyPr/>
          <a:lstStyle>
            <a:lvl1pPr marL="342900" indent="-342900" algn="l" rtl="0" eaLnBrk="0" fontAlgn="base" hangingPunct="0">
              <a:spcBef>
                <a:spcPct val="20000"/>
              </a:spcBef>
              <a:spcAft>
                <a:spcPct val="0"/>
              </a:spcAft>
              <a:buBlip>
                <a:blip r:embed="rId2"/>
              </a:buBlip>
              <a:defRPr sz="2600" kern="1200">
                <a:solidFill>
                  <a:schemeClr val="tx1"/>
                </a:solidFill>
                <a:latin typeface="+mn-lt"/>
                <a:ea typeface="+mn-ea"/>
                <a:cs typeface="+mn-cs"/>
              </a:defRPr>
            </a:lvl1pPr>
            <a:lvl2pPr marL="742950" indent="-285750" algn="l" rtl="0" eaLnBrk="0" fontAlgn="base" hangingPunct="0">
              <a:spcBef>
                <a:spcPct val="20000"/>
              </a:spcBef>
              <a:spcAft>
                <a:spcPct val="0"/>
              </a:spcAft>
              <a:buBlip>
                <a:blip r:embed="rId2"/>
              </a:buBlip>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Blip>
                <a:blip r:embed="rId2"/>
              </a:buBlip>
              <a:defRPr sz="2200" kern="1200">
                <a:solidFill>
                  <a:schemeClr val="tx1"/>
                </a:solidFill>
                <a:latin typeface="+mn-lt"/>
                <a:ea typeface="+mn-ea"/>
                <a:cs typeface="+mn-cs"/>
              </a:defRPr>
            </a:lvl3pPr>
            <a:lvl4pPr marL="1600200" indent="-228600" algn="l" rtl="0" eaLnBrk="0" fontAlgn="base" hangingPunct="0">
              <a:spcBef>
                <a:spcPct val="20000"/>
              </a:spcBef>
              <a:spcAft>
                <a:spcPct val="0"/>
              </a:spcAft>
              <a:buBlip>
                <a:blip r:embed="rId2"/>
              </a:buBlip>
              <a:defRPr kern="1200">
                <a:solidFill>
                  <a:schemeClr val="tx1"/>
                </a:solidFill>
                <a:latin typeface="+mn-lt"/>
                <a:ea typeface="+mn-ea"/>
                <a:cs typeface="+mn-cs"/>
              </a:defRPr>
            </a:lvl4pPr>
            <a:lvl5pPr marL="2057400" indent="-228600" algn="l" rtl="0" eaLnBrk="0" fontAlgn="base" hangingPunct="0">
              <a:spcBef>
                <a:spcPct val="20000"/>
              </a:spcBef>
              <a:spcAft>
                <a:spcPct val="0"/>
              </a:spcAft>
              <a:buBlip>
                <a:blip r:embed="rId2"/>
              </a:buBlip>
              <a:defRPr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lnSpc>
                <a:spcPct val="90000"/>
              </a:lnSpc>
              <a:spcBef>
                <a:spcPct val="30000"/>
              </a:spcBef>
              <a:spcAft>
                <a:spcPct val="5000"/>
              </a:spcAft>
            </a:pPr>
            <a:r>
              <a:rPr lang="en-US" altLang="en-US" sz="2000" dirty="0" smtClean="0"/>
              <a:t>10 Gigabit Ethernet compatible</a:t>
            </a:r>
          </a:p>
          <a:p>
            <a:pPr eaLnBrk="1" hangingPunct="1">
              <a:lnSpc>
                <a:spcPct val="90000"/>
              </a:lnSpc>
              <a:spcBef>
                <a:spcPct val="30000"/>
              </a:spcBef>
              <a:spcAft>
                <a:spcPct val="5000"/>
              </a:spcAft>
            </a:pPr>
            <a:r>
              <a:rPr lang="en-US" altLang="en-US" sz="2000" dirty="0" smtClean="0"/>
              <a:t>Certified to pass Category 6A cabling standards</a:t>
            </a:r>
          </a:p>
          <a:p>
            <a:pPr eaLnBrk="1" hangingPunct="1">
              <a:lnSpc>
                <a:spcPct val="90000"/>
              </a:lnSpc>
              <a:spcBef>
                <a:spcPct val="30000"/>
              </a:spcBef>
              <a:spcAft>
                <a:spcPct val="5000"/>
              </a:spcAft>
            </a:pPr>
            <a:r>
              <a:rPr lang="en-US" altLang="en-US" sz="2000" dirty="0" err="1" smtClean="0"/>
              <a:t>PoE</a:t>
            </a:r>
            <a:r>
              <a:rPr lang="en-US" altLang="en-US" sz="2000" dirty="0" smtClean="0"/>
              <a:t> and Ethernet models available</a:t>
            </a:r>
            <a:endParaRPr lang="en-US" altLang="en-US" sz="2000" dirty="0"/>
          </a:p>
          <a:p>
            <a:pPr eaLnBrk="1" hangingPunct="1">
              <a:lnSpc>
                <a:spcPct val="90000"/>
              </a:lnSpc>
              <a:spcBef>
                <a:spcPct val="30000"/>
              </a:spcBef>
              <a:spcAft>
                <a:spcPct val="5000"/>
              </a:spcAft>
            </a:pPr>
            <a:r>
              <a:rPr lang="en-US" altLang="en-US" sz="2000" dirty="0" smtClean="0"/>
              <a:t>110 In/Out or 110 In/RJ45 Out</a:t>
            </a:r>
            <a:endParaRPr lang="en-US" altLang="en-US" sz="2000" dirty="0"/>
          </a:p>
          <a:p>
            <a:pPr eaLnBrk="1" hangingPunct="1">
              <a:lnSpc>
                <a:spcPct val="90000"/>
              </a:lnSpc>
              <a:spcBef>
                <a:spcPct val="30000"/>
              </a:spcBef>
              <a:spcAft>
                <a:spcPct val="5000"/>
              </a:spcAft>
            </a:pPr>
            <a:r>
              <a:rPr lang="en-US" altLang="en-US" sz="2000" dirty="0" smtClean="0"/>
              <a:t>Internal Cat 6A cable shield terminations to allow continuity through the surge protection device</a:t>
            </a:r>
          </a:p>
          <a:p>
            <a:pPr eaLnBrk="1" hangingPunct="1">
              <a:lnSpc>
                <a:spcPct val="90000"/>
              </a:lnSpc>
              <a:spcBef>
                <a:spcPct val="30000"/>
              </a:spcBef>
              <a:spcAft>
                <a:spcPct val="5000"/>
              </a:spcAft>
            </a:pPr>
            <a:r>
              <a:rPr lang="en-US" altLang="en-US" sz="2000" dirty="0" smtClean="0"/>
              <a:t>UL497 and UL497B listed</a:t>
            </a:r>
            <a:endParaRPr lang="en-US" altLang="en-US" sz="2000" dirty="0"/>
          </a:p>
          <a:p>
            <a:pPr eaLnBrk="1" hangingPunct="1">
              <a:lnSpc>
                <a:spcPct val="90000"/>
              </a:lnSpc>
              <a:spcBef>
                <a:spcPct val="30000"/>
              </a:spcBef>
              <a:spcAft>
                <a:spcPct val="5000"/>
              </a:spcAft>
            </a:pPr>
            <a:endParaRPr lang="en-US" altLang="en-US" sz="2000" dirty="0" smtClean="0"/>
          </a:p>
          <a:p>
            <a:pPr marL="0" indent="0" eaLnBrk="1" hangingPunct="1">
              <a:lnSpc>
                <a:spcPct val="90000"/>
              </a:lnSpc>
              <a:spcBef>
                <a:spcPct val="30000"/>
              </a:spcBef>
              <a:spcAft>
                <a:spcPct val="5000"/>
              </a:spcAft>
              <a:buNone/>
            </a:pPr>
            <a:endParaRPr lang="en-US" altLang="en-US" sz="2000" dirty="0"/>
          </a:p>
          <a:p>
            <a:pPr marL="0" indent="0" eaLnBrk="1" hangingPunct="1">
              <a:spcAft>
                <a:spcPct val="5000"/>
              </a:spcAft>
              <a:buNone/>
            </a:pPr>
            <a:endParaRPr lang="en-US" altLang="en-US" sz="20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0600" y="2057400"/>
            <a:ext cx="4178759" cy="3276897"/>
          </a:xfrm>
          <a:prstGeom prst="rect">
            <a:avLst/>
          </a:prstGeom>
        </p:spPr>
      </p:pic>
    </p:spTree>
    <p:extLst>
      <p:ext uri="{BB962C8B-B14F-4D97-AF65-F5344CB8AC3E}">
        <p14:creationId xmlns:p14="http://schemas.microsoft.com/office/powerpoint/2010/main" val="39782788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a:effectLst>
            <a:outerShdw blurRad="50800" dist="38100" dir="8100000" algn="tr" rotWithShape="0">
              <a:schemeClr val="bg1">
                <a:alpha val="40000"/>
              </a:schemeClr>
            </a:outerShdw>
          </a:effectLst>
        </p:spPr>
        <p:txBody>
          <a:bodyPr rtlCol="0">
            <a:normAutofit/>
          </a:bodyPr>
          <a:lstStyle/>
          <a:p>
            <a:pPr eaLnBrk="1" fontAlgn="auto" hangingPunct="1">
              <a:spcAft>
                <a:spcPts val="0"/>
              </a:spcAft>
              <a:defRPr/>
            </a:pPr>
            <a:r>
              <a:rPr lang="en-US" sz="4400" b="0" dirty="0" smtClean="0">
                <a:solidFill>
                  <a:schemeClr val="bg1"/>
                </a:solidFill>
                <a:effectLst>
                  <a:outerShdw blurRad="38100" dist="38100" dir="2700000" algn="tl">
                    <a:srgbClr val="000000">
                      <a:alpha val="43137"/>
                    </a:srgbClr>
                  </a:outerShdw>
                </a:effectLst>
              </a:rPr>
              <a:t>DTK-VM12RM</a:t>
            </a:r>
            <a:endParaRPr lang="en-US" sz="4400" b="0" dirty="0">
              <a:solidFill>
                <a:schemeClr val="bg1"/>
              </a:solidFill>
              <a:effectLst>
                <a:outerShdw blurRad="38100" dist="38100" dir="2700000" algn="tl">
                  <a:srgbClr val="000000">
                    <a:alpha val="43137"/>
                  </a:srgbClr>
                </a:outerShdw>
              </a:effectLst>
            </a:endParaRPr>
          </a:p>
        </p:txBody>
      </p:sp>
      <p:sp>
        <p:nvSpPr>
          <p:cNvPr id="8" name="Rectangle 10"/>
          <p:cNvSpPr>
            <a:spLocks noChangeArrowheads="1"/>
          </p:cNvSpPr>
          <p:nvPr/>
        </p:nvSpPr>
        <p:spPr bwMode="auto">
          <a:xfrm>
            <a:off x="309561" y="1688812"/>
            <a:ext cx="832802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spcAft>
                <a:spcPct val="0"/>
              </a:spcAft>
              <a:defRPr sz="2400">
                <a:solidFill>
                  <a:schemeClr val="tx1"/>
                </a:solidFill>
                <a:latin typeface="Arial" panose="020B0604020202020204" pitchFamily="34" charset="0"/>
              </a:defRPr>
            </a:lvl1pPr>
            <a:lvl2pPr marL="742950" indent="-285750" eaLnBrk="0" hangingPunct="0">
              <a:spcAft>
                <a:spcPct val="0"/>
              </a:spcAft>
              <a:defRPr sz="2000">
                <a:solidFill>
                  <a:schemeClr val="tx1"/>
                </a:solidFill>
                <a:latin typeface="Arial" panose="020B0604020202020204" pitchFamily="34" charset="0"/>
              </a:defRPr>
            </a:lvl2pPr>
            <a:lvl3pPr marL="1143000" indent="-228600" eaLnBrk="0" hangingPunct="0">
              <a:spcAft>
                <a:spcPct val="0"/>
              </a:spcAft>
              <a:defRPr sz="2000">
                <a:solidFill>
                  <a:schemeClr val="tx1"/>
                </a:solidFill>
                <a:latin typeface="Arial" panose="020B0604020202020204" pitchFamily="34" charset="0"/>
              </a:defRPr>
            </a:lvl3pPr>
            <a:lvl4pPr marL="1600200" indent="-228600" eaLnBrk="0" hangingPunct="0">
              <a:spcAft>
                <a:spcPct val="0"/>
              </a:spcAft>
              <a:defRPr sz="2000">
                <a:solidFill>
                  <a:schemeClr val="tx1"/>
                </a:solidFill>
                <a:latin typeface="Arial" panose="020B0604020202020204" pitchFamily="34" charset="0"/>
              </a:defRPr>
            </a:lvl4pPr>
            <a:lvl5pPr marL="2057400" indent="-228600" eaLnBrk="0" hangingPunct="0">
              <a:spcAft>
                <a:spcPct val="0"/>
              </a:spcAf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en-US" sz="1800" b="1" dirty="0" smtClean="0">
                <a:latin typeface="+mn-lt"/>
              </a:rPr>
              <a:t>Provides </a:t>
            </a:r>
            <a:r>
              <a:rPr lang="en-US" altLang="en-US" sz="1800" b="1" dirty="0">
                <a:latin typeface="+mn-lt"/>
              </a:rPr>
              <a:t>High Performance Protection For </a:t>
            </a:r>
            <a:r>
              <a:rPr lang="en-US" altLang="en-US" sz="1800" b="1" dirty="0" smtClean="0">
                <a:latin typeface="+mn-lt"/>
              </a:rPr>
              <a:t>Multiple Analog</a:t>
            </a:r>
            <a:r>
              <a:rPr lang="en-US" altLang="en-US" sz="1800" b="1" dirty="0">
                <a:latin typeface="+mn-lt"/>
              </a:rPr>
              <a:t>, Digital, and High Speed Data Circuits Terminating At The </a:t>
            </a:r>
            <a:r>
              <a:rPr lang="en-US" altLang="en-US" sz="1800" b="1" dirty="0" smtClean="0">
                <a:latin typeface="+mn-lt"/>
              </a:rPr>
              <a:t>Head End. </a:t>
            </a:r>
            <a:endParaRPr lang="en-US" altLang="en-US" sz="1800" b="1" dirty="0">
              <a:latin typeface="+mn-l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240" y="2667000"/>
            <a:ext cx="8232420" cy="2564591"/>
          </a:xfrm>
          <a:prstGeom prst="rect">
            <a:avLst/>
          </a:prstGeom>
        </p:spPr>
      </p:pic>
    </p:spTree>
    <p:extLst>
      <p:ext uri="{BB962C8B-B14F-4D97-AF65-F5344CB8AC3E}">
        <p14:creationId xmlns:p14="http://schemas.microsoft.com/office/powerpoint/2010/main" val="192296171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a:effectLst>
            <a:outerShdw blurRad="50800" dist="38100" dir="8100000" algn="tr" rotWithShape="0">
              <a:schemeClr val="bg1">
                <a:alpha val="40000"/>
              </a:schemeClr>
            </a:outerShdw>
          </a:effectLst>
        </p:spPr>
        <p:txBody>
          <a:bodyPr rtlCol="0">
            <a:normAutofit/>
          </a:bodyPr>
          <a:lstStyle/>
          <a:p>
            <a:pPr eaLnBrk="1" fontAlgn="auto" hangingPunct="1">
              <a:spcAft>
                <a:spcPts val="0"/>
              </a:spcAft>
              <a:defRPr/>
            </a:pPr>
            <a:r>
              <a:rPr lang="en-US" sz="4400" b="0" dirty="0" smtClean="0">
                <a:solidFill>
                  <a:schemeClr val="bg1"/>
                </a:solidFill>
                <a:effectLst>
                  <a:outerShdw blurRad="38100" dist="38100" dir="2700000" algn="tl">
                    <a:srgbClr val="000000">
                      <a:alpha val="43137"/>
                    </a:srgbClr>
                  </a:outerShdw>
                </a:effectLst>
              </a:rPr>
              <a:t>DTK-VM6WM</a:t>
            </a:r>
            <a:endParaRPr lang="en-US" sz="4400" b="0" dirty="0">
              <a:solidFill>
                <a:schemeClr val="bg1"/>
              </a:solidFill>
              <a:effectLst>
                <a:outerShdw blurRad="38100" dist="38100" dir="2700000" algn="tl">
                  <a:srgbClr val="000000">
                    <a:alpha val="43137"/>
                  </a:srgbClr>
                </a:outerShdw>
              </a:effectLst>
            </a:endParaRPr>
          </a:p>
        </p:txBody>
      </p:sp>
      <p:sp>
        <p:nvSpPr>
          <p:cNvPr id="8" name="Rectangle 10"/>
          <p:cNvSpPr>
            <a:spLocks noChangeArrowheads="1"/>
          </p:cNvSpPr>
          <p:nvPr/>
        </p:nvSpPr>
        <p:spPr bwMode="auto">
          <a:xfrm>
            <a:off x="309561" y="1688812"/>
            <a:ext cx="832802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spcAft>
                <a:spcPct val="0"/>
              </a:spcAft>
              <a:defRPr sz="2400">
                <a:solidFill>
                  <a:schemeClr val="tx1"/>
                </a:solidFill>
                <a:latin typeface="Arial" panose="020B0604020202020204" pitchFamily="34" charset="0"/>
              </a:defRPr>
            </a:lvl1pPr>
            <a:lvl2pPr marL="742950" indent="-285750" eaLnBrk="0" hangingPunct="0">
              <a:spcAft>
                <a:spcPct val="0"/>
              </a:spcAft>
              <a:defRPr sz="2000">
                <a:solidFill>
                  <a:schemeClr val="tx1"/>
                </a:solidFill>
                <a:latin typeface="Arial" panose="020B0604020202020204" pitchFamily="34" charset="0"/>
              </a:defRPr>
            </a:lvl2pPr>
            <a:lvl3pPr marL="1143000" indent="-228600" eaLnBrk="0" hangingPunct="0">
              <a:spcAft>
                <a:spcPct val="0"/>
              </a:spcAft>
              <a:defRPr sz="2000">
                <a:solidFill>
                  <a:schemeClr val="tx1"/>
                </a:solidFill>
                <a:latin typeface="Arial" panose="020B0604020202020204" pitchFamily="34" charset="0"/>
              </a:defRPr>
            </a:lvl3pPr>
            <a:lvl4pPr marL="1600200" indent="-228600" eaLnBrk="0" hangingPunct="0">
              <a:spcAft>
                <a:spcPct val="0"/>
              </a:spcAft>
              <a:defRPr sz="2000">
                <a:solidFill>
                  <a:schemeClr val="tx1"/>
                </a:solidFill>
                <a:latin typeface="Arial" panose="020B0604020202020204" pitchFamily="34" charset="0"/>
              </a:defRPr>
            </a:lvl4pPr>
            <a:lvl5pPr marL="2057400" indent="-228600" eaLnBrk="0" hangingPunct="0">
              <a:spcAft>
                <a:spcPct val="0"/>
              </a:spcAf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en-US" sz="1800" b="1" dirty="0" smtClean="0">
                <a:latin typeface="+mn-lt"/>
              </a:rPr>
              <a:t>Provides </a:t>
            </a:r>
            <a:r>
              <a:rPr lang="en-US" altLang="en-US" sz="1800" b="1" dirty="0">
                <a:latin typeface="+mn-lt"/>
              </a:rPr>
              <a:t>High Performance Protection For </a:t>
            </a:r>
            <a:r>
              <a:rPr lang="en-US" altLang="en-US" sz="1800" b="1" dirty="0" smtClean="0">
                <a:latin typeface="+mn-lt"/>
              </a:rPr>
              <a:t>Multiple Analog</a:t>
            </a:r>
            <a:r>
              <a:rPr lang="en-US" altLang="en-US" sz="1800" b="1" dirty="0">
                <a:latin typeface="+mn-lt"/>
              </a:rPr>
              <a:t>, Digital, and High Speed Data Circuits Terminating At The </a:t>
            </a:r>
            <a:r>
              <a:rPr lang="en-US" altLang="en-US" sz="1800" b="1" dirty="0" smtClean="0">
                <a:latin typeface="+mn-lt"/>
              </a:rPr>
              <a:t>Head End. </a:t>
            </a:r>
            <a:endParaRPr lang="en-US" altLang="en-US" sz="1800" b="1" dirty="0">
              <a:latin typeface="+mn-lt"/>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2346688"/>
            <a:ext cx="7162800" cy="3329583"/>
          </a:xfrm>
          <a:prstGeom prst="rect">
            <a:avLst/>
          </a:prstGeom>
        </p:spPr>
      </p:pic>
    </p:spTree>
    <p:extLst>
      <p:ext uri="{BB962C8B-B14F-4D97-AF65-F5344CB8AC3E}">
        <p14:creationId xmlns:p14="http://schemas.microsoft.com/office/powerpoint/2010/main" val="164979771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a:effectLst>
            <a:outerShdw blurRad="50800" dist="38100" dir="8100000" algn="tr" rotWithShape="0">
              <a:schemeClr val="bg1">
                <a:alpha val="40000"/>
              </a:schemeClr>
            </a:outerShdw>
          </a:effectLst>
        </p:spPr>
        <p:txBody>
          <a:bodyPr rtlCol="0">
            <a:normAutofit/>
          </a:bodyPr>
          <a:lstStyle/>
          <a:p>
            <a:pPr eaLnBrk="1" fontAlgn="auto" hangingPunct="1">
              <a:spcAft>
                <a:spcPts val="0"/>
              </a:spcAft>
              <a:defRPr/>
            </a:pPr>
            <a:r>
              <a:rPr lang="en-US" sz="4400" b="0" dirty="0" smtClean="0">
                <a:solidFill>
                  <a:schemeClr val="bg1"/>
                </a:solidFill>
                <a:effectLst>
                  <a:outerShdw blurRad="38100" dist="38100" dir="2700000" algn="tl">
                    <a:srgbClr val="000000">
                      <a:alpha val="43137"/>
                    </a:srgbClr>
                  </a:outerShdw>
                </a:effectLst>
              </a:rPr>
              <a:t>VM12RM/VM6WM Modules</a:t>
            </a:r>
            <a:endParaRPr lang="en-US" sz="4400" b="0" dirty="0">
              <a:solidFill>
                <a:schemeClr val="bg1"/>
              </a:solidFill>
              <a:effectLst>
                <a:outerShdw blurRad="38100" dist="38100" dir="2700000" algn="tl">
                  <a:srgbClr val="000000">
                    <a:alpha val="43137"/>
                  </a:srgbClr>
                </a:outerShdw>
              </a:effectLst>
            </a:endParaRPr>
          </a:p>
        </p:txBody>
      </p:sp>
      <p:sp>
        <p:nvSpPr>
          <p:cNvPr id="8" name="Rectangle 10"/>
          <p:cNvSpPr>
            <a:spLocks noChangeArrowheads="1"/>
          </p:cNvSpPr>
          <p:nvPr/>
        </p:nvSpPr>
        <p:spPr bwMode="auto">
          <a:xfrm>
            <a:off x="349538" y="1420396"/>
            <a:ext cx="832802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spcAft>
                <a:spcPct val="0"/>
              </a:spcAft>
              <a:defRPr sz="2400">
                <a:solidFill>
                  <a:schemeClr val="tx1"/>
                </a:solidFill>
                <a:latin typeface="Arial" panose="020B0604020202020204" pitchFamily="34" charset="0"/>
              </a:defRPr>
            </a:lvl1pPr>
            <a:lvl2pPr marL="742950" indent="-285750" eaLnBrk="0" hangingPunct="0">
              <a:spcAft>
                <a:spcPct val="0"/>
              </a:spcAft>
              <a:defRPr sz="2000">
                <a:solidFill>
                  <a:schemeClr val="tx1"/>
                </a:solidFill>
                <a:latin typeface="Arial" panose="020B0604020202020204" pitchFamily="34" charset="0"/>
              </a:defRPr>
            </a:lvl2pPr>
            <a:lvl3pPr marL="1143000" indent="-228600" eaLnBrk="0" hangingPunct="0">
              <a:spcAft>
                <a:spcPct val="0"/>
              </a:spcAft>
              <a:defRPr sz="2000">
                <a:solidFill>
                  <a:schemeClr val="tx1"/>
                </a:solidFill>
                <a:latin typeface="Arial" panose="020B0604020202020204" pitchFamily="34" charset="0"/>
              </a:defRPr>
            </a:lvl3pPr>
            <a:lvl4pPr marL="1600200" indent="-228600" eaLnBrk="0" hangingPunct="0">
              <a:spcAft>
                <a:spcPct val="0"/>
              </a:spcAft>
              <a:defRPr sz="2000">
                <a:solidFill>
                  <a:schemeClr val="tx1"/>
                </a:solidFill>
                <a:latin typeface="Arial" panose="020B0604020202020204" pitchFamily="34" charset="0"/>
              </a:defRPr>
            </a:lvl4pPr>
            <a:lvl5pPr marL="2057400" indent="-228600" eaLnBrk="0" hangingPunct="0">
              <a:spcAft>
                <a:spcPct val="0"/>
              </a:spcAf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en-US" sz="1800" b="1" dirty="0">
                <a:latin typeface="+mn-lt"/>
              </a:rPr>
              <a:t>Mix Or Match Different Protocols For Up To 12 Ports Using RJ45 Or BNC </a:t>
            </a:r>
            <a:r>
              <a:rPr lang="en-US" altLang="en-US" sz="1800" b="1" dirty="0" smtClean="0">
                <a:latin typeface="+mn-lt"/>
              </a:rPr>
              <a:t>Interface Modules</a:t>
            </a:r>
            <a:r>
              <a:rPr lang="en-US" altLang="en-US" sz="1800" b="1" dirty="0">
                <a:latin typeface="+mn-lt"/>
              </a:rPr>
              <a:t>.</a:t>
            </a:r>
          </a:p>
        </p:txBody>
      </p:sp>
      <p:sp>
        <p:nvSpPr>
          <p:cNvPr id="11" name="Text Box 9"/>
          <p:cNvSpPr txBox="1">
            <a:spLocks noChangeArrowheads="1"/>
          </p:cNvSpPr>
          <p:nvPr/>
        </p:nvSpPr>
        <p:spPr bwMode="auto">
          <a:xfrm>
            <a:off x="6445318" y="4572000"/>
            <a:ext cx="23114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Aft>
                <a:spcPct val="0"/>
              </a:spcAft>
              <a:defRPr sz="2400">
                <a:solidFill>
                  <a:schemeClr val="tx1"/>
                </a:solidFill>
                <a:latin typeface="Arial" panose="020B0604020202020204" pitchFamily="34" charset="0"/>
              </a:defRPr>
            </a:lvl1pPr>
            <a:lvl2pPr marL="742950" indent="-285750" eaLnBrk="0" hangingPunct="0">
              <a:spcAft>
                <a:spcPct val="0"/>
              </a:spcAft>
              <a:defRPr sz="2000">
                <a:solidFill>
                  <a:schemeClr val="tx1"/>
                </a:solidFill>
                <a:latin typeface="Arial" panose="020B0604020202020204" pitchFamily="34" charset="0"/>
              </a:defRPr>
            </a:lvl2pPr>
            <a:lvl3pPr marL="1143000" indent="-228600" eaLnBrk="0" hangingPunct="0">
              <a:spcAft>
                <a:spcPct val="0"/>
              </a:spcAft>
              <a:defRPr sz="2000">
                <a:solidFill>
                  <a:schemeClr val="tx1"/>
                </a:solidFill>
                <a:latin typeface="Arial" panose="020B0604020202020204" pitchFamily="34" charset="0"/>
              </a:defRPr>
            </a:lvl3pPr>
            <a:lvl4pPr marL="1600200" indent="-228600" eaLnBrk="0" hangingPunct="0">
              <a:spcAft>
                <a:spcPct val="0"/>
              </a:spcAft>
              <a:defRPr sz="2000">
                <a:solidFill>
                  <a:schemeClr val="tx1"/>
                </a:solidFill>
                <a:latin typeface="Arial" panose="020B0604020202020204" pitchFamily="34" charset="0"/>
              </a:defRPr>
            </a:lvl4pPr>
            <a:lvl5pPr marL="2057400" indent="-228600" eaLnBrk="0" hangingPunct="0">
              <a:spcAft>
                <a:spcPct val="0"/>
              </a:spcAf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en-US" sz="1400" b="1" dirty="0" smtClean="0">
                <a:latin typeface="+mn-lt"/>
              </a:rPr>
              <a:t>DTK-VMBNC</a:t>
            </a:r>
            <a:endParaRPr lang="en-US" altLang="en-US" sz="1400" b="1" dirty="0">
              <a:latin typeface="+mn-lt"/>
            </a:endParaRPr>
          </a:p>
          <a:p>
            <a:pPr eaLnBrk="1" hangingPunct="1">
              <a:spcBef>
                <a:spcPct val="0"/>
              </a:spcBef>
              <a:buClrTx/>
              <a:buFontTx/>
              <a:buChar char="•"/>
            </a:pPr>
            <a:r>
              <a:rPr lang="en-US" altLang="en-US" sz="1400" dirty="0">
                <a:latin typeface="+mn-lt"/>
              </a:rPr>
              <a:t>Analog Camera Feeds</a:t>
            </a:r>
          </a:p>
          <a:p>
            <a:pPr eaLnBrk="1" hangingPunct="1">
              <a:spcBef>
                <a:spcPct val="0"/>
              </a:spcBef>
              <a:buClrTx/>
              <a:buFontTx/>
              <a:buChar char="•"/>
            </a:pPr>
            <a:r>
              <a:rPr lang="en-US" altLang="en-US" sz="1400" dirty="0">
                <a:latin typeface="+mn-lt"/>
              </a:rPr>
              <a:t>1V peak to peak analog </a:t>
            </a:r>
            <a:r>
              <a:rPr lang="en-US" altLang="en-US" sz="1400" dirty="0" smtClean="0">
                <a:latin typeface="+mn-lt"/>
              </a:rPr>
              <a:t>        video </a:t>
            </a:r>
            <a:r>
              <a:rPr lang="en-US" altLang="en-US" sz="1400" dirty="0">
                <a:latin typeface="+mn-lt"/>
              </a:rPr>
              <a:t>circuits</a:t>
            </a:r>
          </a:p>
        </p:txBody>
      </p:sp>
      <p:sp>
        <p:nvSpPr>
          <p:cNvPr id="12" name="Text Box 7"/>
          <p:cNvSpPr txBox="1">
            <a:spLocks noChangeArrowheads="1"/>
          </p:cNvSpPr>
          <p:nvPr/>
        </p:nvSpPr>
        <p:spPr bwMode="auto">
          <a:xfrm>
            <a:off x="1064773" y="3088573"/>
            <a:ext cx="2289175" cy="2279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Aft>
                <a:spcPct val="0"/>
              </a:spcAft>
              <a:defRPr sz="2400">
                <a:solidFill>
                  <a:schemeClr val="tx1"/>
                </a:solidFill>
                <a:latin typeface="Arial" panose="020B0604020202020204" pitchFamily="34" charset="0"/>
              </a:defRPr>
            </a:lvl1pPr>
            <a:lvl2pPr marL="742950" indent="-285750" eaLnBrk="0" hangingPunct="0">
              <a:spcAft>
                <a:spcPct val="0"/>
              </a:spcAft>
              <a:defRPr sz="2000">
                <a:solidFill>
                  <a:schemeClr val="tx1"/>
                </a:solidFill>
                <a:latin typeface="Arial" panose="020B0604020202020204" pitchFamily="34" charset="0"/>
              </a:defRPr>
            </a:lvl2pPr>
            <a:lvl3pPr marL="1143000" indent="-228600" eaLnBrk="0" hangingPunct="0">
              <a:spcAft>
                <a:spcPct val="0"/>
              </a:spcAft>
              <a:defRPr sz="2000">
                <a:solidFill>
                  <a:schemeClr val="tx1"/>
                </a:solidFill>
                <a:latin typeface="Arial" panose="020B0604020202020204" pitchFamily="34" charset="0"/>
              </a:defRPr>
            </a:lvl3pPr>
            <a:lvl4pPr marL="1600200" indent="-228600" eaLnBrk="0" hangingPunct="0">
              <a:spcAft>
                <a:spcPct val="0"/>
              </a:spcAft>
              <a:defRPr sz="2000">
                <a:solidFill>
                  <a:schemeClr val="tx1"/>
                </a:solidFill>
                <a:latin typeface="Arial" panose="020B0604020202020204" pitchFamily="34" charset="0"/>
              </a:defRPr>
            </a:lvl4pPr>
            <a:lvl5pPr marL="2057400" indent="-228600" eaLnBrk="0" hangingPunct="0">
              <a:spcAft>
                <a:spcPct val="0"/>
              </a:spcAf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en-US" sz="1400" b="1" dirty="0" smtClean="0">
                <a:latin typeface="+mn-lt"/>
              </a:rPr>
              <a:t>DTK-VM45ETH</a:t>
            </a:r>
            <a:endParaRPr lang="en-US" altLang="en-US" sz="1400" b="1" dirty="0">
              <a:latin typeface="+mn-lt"/>
            </a:endParaRPr>
          </a:p>
          <a:p>
            <a:pPr eaLnBrk="1" hangingPunct="1">
              <a:spcBef>
                <a:spcPct val="0"/>
              </a:spcBef>
              <a:buClrTx/>
              <a:buFontTx/>
              <a:buChar char="•"/>
            </a:pPr>
            <a:r>
              <a:rPr lang="en-US" altLang="en-US" sz="1400" dirty="0">
                <a:latin typeface="+mn-lt"/>
              </a:rPr>
              <a:t>IP Camera Feeds</a:t>
            </a:r>
          </a:p>
          <a:p>
            <a:pPr eaLnBrk="1" hangingPunct="1">
              <a:spcBef>
                <a:spcPct val="0"/>
              </a:spcBef>
              <a:buClrTx/>
              <a:buFontTx/>
              <a:buChar char="•"/>
            </a:pPr>
            <a:r>
              <a:rPr lang="en-US" altLang="en-US" sz="1400" dirty="0">
                <a:latin typeface="+mn-lt"/>
              </a:rPr>
              <a:t>Ethernet Connections</a:t>
            </a:r>
          </a:p>
          <a:p>
            <a:pPr eaLnBrk="1" hangingPunct="1">
              <a:spcBef>
                <a:spcPct val="0"/>
              </a:spcBef>
              <a:buClrTx/>
              <a:buFontTx/>
              <a:buChar char="•"/>
            </a:pPr>
            <a:r>
              <a:rPr lang="en-US" altLang="en-US" sz="1400" dirty="0">
                <a:latin typeface="+mn-lt"/>
              </a:rPr>
              <a:t>RS485 Circuits</a:t>
            </a:r>
          </a:p>
          <a:p>
            <a:pPr eaLnBrk="1" hangingPunct="1">
              <a:spcBef>
                <a:spcPct val="0"/>
              </a:spcBef>
              <a:buClrTx/>
              <a:buFontTx/>
              <a:buChar char="•"/>
            </a:pPr>
            <a:endParaRPr lang="en-US" altLang="en-US" sz="1400" b="1" dirty="0">
              <a:latin typeface="+mn-lt"/>
            </a:endParaRPr>
          </a:p>
          <a:p>
            <a:pPr eaLnBrk="1" hangingPunct="1">
              <a:spcAft>
                <a:spcPct val="5000"/>
              </a:spcAft>
              <a:buFont typeface="Arial" panose="020B0604020202020204" pitchFamily="34" charset="0"/>
              <a:buNone/>
            </a:pPr>
            <a:r>
              <a:rPr lang="en-US" altLang="en-US" sz="1400" b="1" dirty="0" smtClean="0">
                <a:latin typeface="+mn-lt"/>
              </a:rPr>
              <a:t>DTK-VM4512</a:t>
            </a:r>
            <a:endParaRPr lang="en-US" altLang="en-US" sz="1400" b="1" dirty="0">
              <a:latin typeface="+mn-lt"/>
            </a:endParaRPr>
          </a:p>
          <a:p>
            <a:pPr eaLnBrk="1" hangingPunct="1">
              <a:spcBef>
                <a:spcPct val="0"/>
              </a:spcBef>
              <a:buClrTx/>
              <a:buFontTx/>
              <a:buChar char="•"/>
            </a:pPr>
            <a:r>
              <a:rPr lang="en-US" altLang="en-US" sz="1400" dirty="0">
                <a:latin typeface="+mn-lt"/>
              </a:rPr>
              <a:t>RS232 Circuits</a:t>
            </a:r>
            <a:r>
              <a:rPr lang="en-US" altLang="en-US" sz="1400" b="1" dirty="0"/>
              <a:t>	</a:t>
            </a:r>
          </a:p>
          <a:p>
            <a:pPr eaLnBrk="1" hangingPunct="1">
              <a:spcAft>
                <a:spcPct val="5000"/>
              </a:spcAft>
              <a:buFont typeface="Arial" panose="020B0604020202020204" pitchFamily="34" charset="0"/>
              <a:buNone/>
            </a:pPr>
            <a:endParaRPr lang="en-US" altLang="en-US" sz="1400" b="1" dirty="0" smtClean="0"/>
          </a:p>
          <a:p>
            <a:pPr eaLnBrk="1" hangingPunct="1">
              <a:spcAft>
                <a:spcPct val="5000"/>
              </a:spcAft>
              <a:buFont typeface="Arial" panose="020B0604020202020204" pitchFamily="34" charset="0"/>
              <a:buNone/>
            </a:pPr>
            <a:r>
              <a:rPr lang="en-US" altLang="en-US" sz="1400" b="1" dirty="0" smtClean="0">
                <a:latin typeface="+mn-lt"/>
              </a:rPr>
              <a:t>DTK-VM4524</a:t>
            </a:r>
            <a:endParaRPr lang="en-US" altLang="en-US" sz="1400" b="1" dirty="0">
              <a:latin typeface="+mn-lt"/>
            </a:endParaRPr>
          </a:p>
          <a:p>
            <a:pPr eaLnBrk="1" hangingPunct="1">
              <a:spcBef>
                <a:spcPct val="0"/>
              </a:spcBef>
              <a:buClrTx/>
              <a:buFontTx/>
              <a:buChar char="•"/>
            </a:pPr>
            <a:r>
              <a:rPr lang="en-US" altLang="en-US" sz="1400" dirty="0" smtClean="0">
                <a:latin typeface="+mn-lt"/>
              </a:rPr>
              <a:t>24V Passive </a:t>
            </a:r>
            <a:r>
              <a:rPr lang="en-US" altLang="en-US" sz="1400" dirty="0" err="1" smtClean="0">
                <a:latin typeface="+mn-lt"/>
              </a:rPr>
              <a:t>PoE</a:t>
            </a:r>
            <a:r>
              <a:rPr lang="en-US" altLang="en-US" sz="1400" dirty="0" smtClean="0">
                <a:latin typeface="+mn-lt"/>
              </a:rPr>
              <a:t> Circuits</a:t>
            </a:r>
            <a:endParaRPr lang="en-US" altLang="en-US" sz="1400" dirty="0">
              <a:latin typeface="+mn-lt"/>
            </a:endParaRPr>
          </a:p>
        </p:txBody>
      </p:sp>
      <p:sp>
        <p:nvSpPr>
          <p:cNvPr id="18" name="Text Box 13"/>
          <p:cNvSpPr txBox="1">
            <a:spLocks noChangeArrowheads="1"/>
          </p:cNvSpPr>
          <p:nvPr/>
        </p:nvSpPr>
        <p:spPr bwMode="auto">
          <a:xfrm>
            <a:off x="6445318" y="2208318"/>
            <a:ext cx="2349500"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Aft>
                <a:spcPct val="0"/>
              </a:spcAft>
              <a:defRPr sz="2400">
                <a:solidFill>
                  <a:schemeClr val="tx1"/>
                </a:solidFill>
                <a:latin typeface="Arial" panose="020B0604020202020204" pitchFamily="34" charset="0"/>
              </a:defRPr>
            </a:lvl1pPr>
            <a:lvl2pPr marL="742950" indent="-285750" eaLnBrk="0" hangingPunct="0">
              <a:spcAft>
                <a:spcPct val="0"/>
              </a:spcAft>
              <a:defRPr sz="2000">
                <a:solidFill>
                  <a:schemeClr val="tx1"/>
                </a:solidFill>
                <a:latin typeface="Arial" panose="020B0604020202020204" pitchFamily="34" charset="0"/>
              </a:defRPr>
            </a:lvl2pPr>
            <a:lvl3pPr marL="1143000" indent="-228600" eaLnBrk="0" hangingPunct="0">
              <a:spcAft>
                <a:spcPct val="0"/>
              </a:spcAft>
              <a:defRPr sz="2000">
                <a:solidFill>
                  <a:schemeClr val="tx1"/>
                </a:solidFill>
                <a:latin typeface="Arial" panose="020B0604020202020204" pitchFamily="34" charset="0"/>
              </a:defRPr>
            </a:lvl3pPr>
            <a:lvl4pPr marL="1600200" indent="-228600" eaLnBrk="0" hangingPunct="0">
              <a:spcAft>
                <a:spcPct val="0"/>
              </a:spcAft>
              <a:defRPr sz="2000">
                <a:solidFill>
                  <a:schemeClr val="tx1"/>
                </a:solidFill>
                <a:latin typeface="Arial" panose="020B0604020202020204" pitchFamily="34" charset="0"/>
              </a:defRPr>
            </a:lvl4pPr>
            <a:lvl5pPr marL="2057400" indent="-228600" eaLnBrk="0" hangingPunct="0">
              <a:spcAft>
                <a:spcPct val="0"/>
              </a:spcAf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en-US" sz="1400" b="1" dirty="0" smtClean="0">
                <a:latin typeface="+mn-lt"/>
              </a:rPr>
              <a:t>DTK-VM4548</a:t>
            </a:r>
            <a:endParaRPr lang="en-US" altLang="en-US" sz="1400" b="1" dirty="0">
              <a:latin typeface="+mn-lt"/>
            </a:endParaRPr>
          </a:p>
          <a:p>
            <a:pPr eaLnBrk="1" hangingPunct="1">
              <a:spcBef>
                <a:spcPct val="0"/>
              </a:spcBef>
              <a:buClrTx/>
              <a:buFontTx/>
              <a:buChar char="•"/>
            </a:pPr>
            <a:r>
              <a:rPr lang="en-US" altLang="en-US" sz="1400" dirty="0">
                <a:latin typeface="+mn-lt"/>
              </a:rPr>
              <a:t>Off Premise </a:t>
            </a:r>
            <a:r>
              <a:rPr lang="en-US" altLang="en-US" sz="1400" dirty="0" smtClean="0">
                <a:latin typeface="+mn-lt"/>
              </a:rPr>
              <a:t>Extension</a:t>
            </a:r>
            <a:endParaRPr lang="en-US" altLang="en-US" sz="1400" dirty="0">
              <a:latin typeface="+mn-lt"/>
            </a:endParaRPr>
          </a:p>
          <a:p>
            <a:pPr eaLnBrk="1" hangingPunct="1">
              <a:spcBef>
                <a:spcPct val="0"/>
              </a:spcBef>
              <a:buClrTx/>
              <a:buFontTx/>
              <a:buChar char="•"/>
            </a:pPr>
            <a:r>
              <a:rPr lang="en-US" altLang="en-US" sz="1400" dirty="0">
                <a:latin typeface="+mn-lt"/>
              </a:rPr>
              <a:t>48V Dialer</a:t>
            </a:r>
          </a:p>
          <a:p>
            <a:pPr eaLnBrk="1" hangingPunct="1">
              <a:spcBef>
                <a:spcPct val="0"/>
              </a:spcBef>
              <a:buClrTx/>
              <a:buFontTx/>
              <a:buNone/>
            </a:pPr>
            <a:endParaRPr lang="en-US" altLang="en-US" sz="1400" dirty="0">
              <a:latin typeface="+mn-lt"/>
            </a:endParaRPr>
          </a:p>
          <a:p>
            <a:pPr eaLnBrk="1" hangingPunct="1">
              <a:spcBef>
                <a:spcPct val="0"/>
              </a:spcBef>
              <a:buClrTx/>
              <a:buFontTx/>
              <a:buNone/>
            </a:pPr>
            <a:r>
              <a:rPr lang="en-US" altLang="en-US" sz="1400" b="1" dirty="0" smtClean="0">
                <a:latin typeface="+mn-lt"/>
              </a:rPr>
              <a:t>DTK-VM4575</a:t>
            </a:r>
            <a:endParaRPr lang="en-US" altLang="en-US" sz="1400" b="1" dirty="0">
              <a:latin typeface="+mn-lt"/>
            </a:endParaRPr>
          </a:p>
          <a:p>
            <a:pPr eaLnBrk="1" hangingPunct="1">
              <a:spcBef>
                <a:spcPct val="0"/>
              </a:spcBef>
              <a:buClrTx/>
              <a:buFontTx/>
              <a:buChar char="•"/>
            </a:pPr>
            <a:r>
              <a:rPr lang="en-US" altLang="en-US" sz="1400" dirty="0" smtClean="0">
                <a:latin typeface="+mn-lt"/>
              </a:rPr>
              <a:t>70V Speaker Circuits</a:t>
            </a:r>
          </a:p>
          <a:p>
            <a:pPr eaLnBrk="1" hangingPunct="1">
              <a:spcBef>
                <a:spcPct val="0"/>
              </a:spcBef>
              <a:buClrTx/>
              <a:buFontTx/>
              <a:buChar char="•"/>
            </a:pPr>
            <a:endParaRPr lang="en-US" altLang="en-US" sz="1400" dirty="0">
              <a:latin typeface="+mn-lt"/>
            </a:endParaRPr>
          </a:p>
          <a:p>
            <a:pPr lvl="0" eaLnBrk="1" hangingPunct="1">
              <a:spcBef>
                <a:spcPct val="0"/>
              </a:spcBef>
              <a:spcAft>
                <a:spcPts val="0"/>
              </a:spcAft>
            </a:pPr>
            <a:r>
              <a:rPr lang="en-US" altLang="en-US" sz="1400" b="1" dirty="0" smtClean="0">
                <a:solidFill>
                  <a:prstClr val="black"/>
                </a:solidFill>
                <a:latin typeface="Franklin Gothic Book" panose="020B0503020102020204"/>
              </a:rPr>
              <a:t>DTK-VM45130</a:t>
            </a:r>
            <a:endParaRPr lang="en-US" altLang="en-US" sz="1400" b="1" dirty="0">
              <a:solidFill>
                <a:prstClr val="black"/>
              </a:solidFill>
              <a:latin typeface="Franklin Gothic Book" panose="020B0503020102020204"/>
            </a:endParaRPr>
          </a:p>
          <a:p>
            <a:pPr lvl="0" eaLnBrk="1" hangingPunct="1">
              <a:spcBef>
                <a:spcPct val="0"/>
              </a:spcBef>
              <a:spcAft>
                <a:spcPts val="0"/>
              </a:spcAft>
              <a:buFontTx/>
              <a:buChar char="•"/>
            </a:pPr>
            <a:r>
              <a:rPr lang="en-US" altLang="en-US" sz="1400" dirty="0">
                <a:solidFill>
                  <a:prstClr val="black"/>
                </a:solidFill>
                <a:latin typeface="Franklin Gothic Book" panose="020B0503020102020204"/>
              </a:rPr>
              <a:t>Analog Dialer </a:t>
            </a:r>
          </a:p>
          <a:p>
            <a:pPr lvl="0" eaLnBrk="1" hangingPunct="1">
              <a:spcBef>
                <a:spcPct val="0"/>
              </a:spcBef>
              <a:spcAft>
                <a:spcPts val="0"/>
              </a:spcAft>
              <a:buFontTx/>
              <a:buChar char="•"/>
            </a:pPr>
            <a:r>
              <a:rPr lang="en-US" altLang="en-US" sz="1400" dirty="0">
                <a:solidFill>
                  <a:prstClr val="black"/>
                </a:solidFill>
                <a:latin typeface="Franklin Gothic Book" panose="020B0503020102020204"/>
              </a:rPr>
              <a:t>Ring Up Voltage</a:t>
            </a:r>
          </a:p>
          <a:p>
            <a:pPr eaLnBrk="1" hangingPunct="1">
              <a:spcBef>
                <a:spcPct val="0"/>
              </a:spcBef>
              <a:buClrTx/>
            </a:pPr>
            <a:endParaRPr lang="en-US" altLang="en-US" sz="1400" dirty="0">
              <a:latin typeface="+mn-lt"/>
            </a:endParaRPr>
          </a:p>
        </p:txBody>
      </p:sp>
      <p:sp>
        <p:nvSpPr>
          <p:cNvPr id="19" name="Text Box 18"/>
          <p:cNvSpPr txBox="1">
            <a:spLocks noChangeArrowheads="1"/>
          </p:cNvSpPr>
          <p:nvPr/>
        </p:nvSpPr>
        <p:spPr bwMode="auto">
          <a:xfrm>
            <a:off x="1057846" y="5429006"/>
            <a:ext cx="1624012"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Aft>
                <a:spcPct val="0"/>
              </a:spcAft>
              <a:defRPr sz="2400">
                <a:solidFill>
                  <a:schemeClr val="tx1"/>
                </a:solidFill>
                <a:latin typeface="Arial" panose="020B0604020202020204" pitchFamily="34" charset="0"/>
              </a:defRPr>
            </a:lvl1pPr>
            <a:lvl2pPr marL="742950" indent="-285750" eaLnBrk="0" hangingPunct="0">
              <a:spcAft>
                <a:spcPct val="0"/>
              </a:spcAft>
              <a:defRPr sz="2000">
                <a:solidFill>
                  <a:schemeClr val="tx1"/>
                </a:solidFill>
                <a:latin typeface="Arial" panose="020B0604020202020204" pitchFamily="34" charset="0"/>
              </a:defRPr>
            </a:lvl2pPr>
            <a:lvl3pPr marL="1143000" indent="-228600" eaLnBrk="0" hangingPunct="0">
              <a:spcAft>
                <a:spcPct val="0"/>
              </a:spcAft>
              <a:defRPr sz="2000">
                <a:solidFill>
                  <a:schemeClr val="tx1"/>
                </a:solidFill>
                <a:latin typeface="Arial" panose="020B0604020202020204" pitchFamily="34" charset="0"/>
              </a:defRPr>
            </a:lvl3pPr>
            <a:lvl4pPr marL="1600200" indent="-228600" eaLnBrk="0" hangingPunct="0">
              <a:spcAft>
                <a:spcPct val="0"/>
              </a:spcAft>
              <a:defRPr sz="2000">
                <a:solidFill>
                  <a:schemeClr val="tx1"/>
                </a:solidFill>
                <a:latin typeface="Arial" panose="020B0604020202020204" pitchFamily="34" charset="0"/>
              </a:defRPr>
            </a:lvl4pPr>
            <a:lvl5pPr marL="2057400" indent="-228600" eaLnBrk="0" hangingPunct="0">
              <a:spcAft>
                <a:spcPct val="0"/>
              </a:spcAf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en-US" sz="1400" b="1" dirty="0" smtClean="0">
                <a:latin typeface="+mn-lt"/>
              </a:rPr>
              <a:t>DTK-VM4536</a:t>
            </a:r>
            <a:endParaRPr lang="en-US" altLang="en-US" sz="1400" b="1" dirty="0">
              <a:latin typeface="+mn-lt"/>
            </a:endParaRPr>
          </a:p>
          <a:p>
            <a:pPr eaLnBrk="1" hangingPunct="1">
              <a:spcBef>
                <a:spcPct val="0"/>
              </a:spcBef>
              <a:buClrTx/>
              <a:buFontTx/>
              <a:buChar char="•"/>
            </a:pPr>
            <a:r>
              <a:rPr lang="en-US" altLang="en-US" sz="1400" dirty="0" smtClean="0">
                <a:latin typeface="+mn-lt"/>
              </a:rPr>
              <a:t>36V Circuits </a:t>
            </a:r>
            <a:endParaRPr lang="en-US" altLang="en-US" sz="1400" dirty="0">
              <a:latin typeface="+mn-lt"/>
            </a:endParaRPr>
          </a:p>
          <a:p>
            <a:pPr eaLnBrk="1" hangingPunct="1">
              <a:spcBef>
                <a:spcPct val="0"/>
              </a:spcBef>
              <a:buClrTx/>
            </a:pPr>
            <a:endParaRPr lang="en-US" altLang="en-US" sz="1400" dirty="0">
              <a:latin typeface="+mn-lt"/>
            </a:endParaRPr>
          </a:p>
          <a:p>
            <a:pPr eaLnBrk="1" hangingPunct="1">
              <a:spcBef>
                <a:spcPct val="0"/>
              </a:spcBef>
              <a:buClrTx/>
              <a:buFontTx/>
              <a:buNone/>
            </a:pPr>
            <a:endParaRPr lang="en-US" altLang="en-US" sz="1400" dirty="0"/>
          </a:p>
          <a:p>
            <a:pPr eaLnBrk="1" hangingPunct="1">
              <a:spcBef>
                <a:spcPct val="0"/>
              </a:spcBef>
              <a:buClrTx/>
              <a:buFontTx/>
              <a:buNone/>
            </a:pPr>
            <a:endParaRPr lang="en-US" altLang="en-US" sz="1400" dirty="0"/>
          </a:p>
        </p:txBody>
      </p:sp>
      <p:sp>
        <p:nvSpPr>
          <p:cNvPr id="20" name="Text Box 8"/>
          <p:cNvSpPr txBox="1">
            <a:spLocks noChangeArrowheads="1"/>
          </p:cNvSpPr>
          <p:nvPr/>
        </p:nvSpPr>
        <p:spPr bwMode="auto">
          <a:xfrm>
            <a:off x="1071700" y="2208318"/>
            <a:ext cx="2051144"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Aft>
                <a:spcPct val="0"/>
              </a:spcAft>
              <a:defRPr sz="2400">
                <a:solidFill>
                  <a:schemeClr val="tx1"/>
                </a:solidFill>
                <a:latin typeface="Arial" panose="020B0604020202020204" pitchFamily="34" charset="0"/>
              </a:defRPr>
            </a:lvl1pPr>
            <a:lvl2pPr marL="742950" indent="-285750" eaLnBrk="0" hangingPunct="0">
              <a:spcAft>
                <a:spcPct val="0"/>
              </a:spcAft>
              <a:defRPr sz="2000">
                <a:solidFill>
                  <a:schemeClr val="tx1"/>
                </a:solidFill>
                <a:latin typeface="Arial" panose="020B0604020202020204" pitchFamily="34" charset="0"/>
              </a:defRPr>
            </a:lvl2pPr>
            <a:lvl3pPr marL="1143000" indent="-228600" eaLnBrk="0" hangingPunct="0">
              <a:spcAft>
                <a:spcPct val="0"/>
              </a:spcAft>
              <a:defRPr sz="2000">
                <a:solidFill>
                  <a:schemeClr val="tx1"/>
                </a:solidFill>
                <a:latin typeface="Arial" panose="020B0604020202020204" pitchFamily="34" charset="0"/>
              </a:defRPr>
            </a:lvl3pPr>
            <a:lvl4pPr marL="1600200" indent="-228600" eaLnBrk="0" hangingPunct="0">
              <a:spcAft>
                <a:spcPct val="0"/>
              </a:spcAft>
              <a:defRPr sz="2000">
                <a:solidFill>
                  <a:schemeClr val="tx1"/>
                </a:solidFill>
                <a:latin typeface="Arial" panose="020B0604020202020204" pitchFamily="34" charset="0"/>
              </a:defRPr>
            </a:lvl4pPr>
            <a:lvl5pPr marL="2057400" indent="-228600" eaLnBrk="0" hangingPunct="0">
              <a:spcAft>
                <a:spcPct val="0"/>
              </a:spcAf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en-US" sz="1400" b="1" dirty="0" smtClean="0">
                <a:latin typeface="+mn-lt"/>
              </a:rPr>
              <a:t>DTK-VM45POE</a:t>
            </a:r>
            <a:endParaRPr lang="en-US" altLang="en-US" sz="1400" b="1" dirty="0">
              <a:latin typeface="+mn-lt"/>
            </a:endParaRPr>
          </a:p>
          <a:p>
            <a:pPr eaLnBrk="1" hangingPunct="1">
              <a:spcBef>
                <a:spcPct val="0"/>
              </a:spcBef>
              <a:buClrTx/>
              <a:buFontTx/>
              <a:buChar char="•"/>
            </a:pPr>
            <a:r>
              <a:rPr lang="en-US" altLang="en-US" sz="1400" dirty="0" err="1">
                <a:latin typeface="+mn-lt"/>
              </a:rPr>
              <a:t>PoE</a:t>
            </a:r>
            <a:r>
              <a:rPr lang="en-US" altLang="en-US" sz="1400" dirty="0">
                <a:latin typeface="+mn-lt"/>
              </a:rPr>
              <a:t>+ </a:t>
            </a:r>
            <a:r>
              <a:rPr lang="en-US" altLang="en-US" sz="1400" dirty="0" smtClean="0">
                <a:latin typeface="+mn-lt"/>
              </a:rPr>
              <a:t>IP Camera </a:t>
            </a:r>
            <a:r>
              <a:rPr lang="en-US" altLang="en-US" sz="1400" dirty="0">
                <a:latin typeface="+mn-lt"/>
              </a:rPr>
              <a:t>Feeds</a:t>
            </a:r>
          </a:p>
          <a:p>
            <a:pPr eaLnBrk="1" hangingPunct="1">
              <a:spcBef>
                <a:spcPct val="0"/>
              </a:spcBef>
              <a:buClrTx/>
              <a:buFontTx/>
              <a:buChar char="•"/>
            </a:pPr>
            <a:r>
              <a:rPr lang="en-US" altLang="en-US" sz="1400" dirty="0" err="1">
                <a:latin typeface="+mn-lt"/>
              </a:rPr>
              <a:t>PoE</a:t>
            </a:r>
            <a:r>
              <a:rPr lang="en-US" altLang="en-US" sz="1400" dirty="0">
                <a:latin typeface="+mn-lt"/>
              </a:rPr>
              <a:t>+ </a:t>
            </a:r>
            <a:r>
              <a:rPr lang="en-US" altLang="en-US" sz="1400" dirty="0" smtClean="0">
                <a:latin typeface="+mn-lt"/>
              </a:rPr>
              <a:t>Access Control</a:t>
            </a:r>
            <a:endParaRPr lang="en-US" altLang="en-US" sz="1400" dirty="0">
              <a:latin typeface="+mn-l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22844" y="2011977"/>
            <a:ext cx="2853779" cy="3810000"/>
          </a:xfrm>
          <a:prstGeom prst="rect">
            <a:avLst/>
          </a:prstGeom>
        </p:spPr>
      </p:pic>
    </p:spTree>
    <p:extLst>
      <p:ext uri="{BB962C8B-B14F-4D97-AF65-F5344CB8AC3E}">
        <p14:creationId xmlns:p14="http://schemas.microsoft.com/office/powerpoint/2010/main" val="53054853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8540"/>
            <a:ext cx="8229600" cy="1143000"/>
          </a:xfrm>
          <a:effectLst>
            <a:outerShdw blurRad="50800" dist="38100" dir="8100000" algn="tr" rotWithShape="0">
              <a:schemeClr val="bg1">
                <a:alpha val="40000"/>
              </a:schemeClr>
            </a:outerShdw>
          </a:effectLst>
        </p:spPr>
        <p:txBody>
          <a:bodyPr rtlCol="0">
            <a:normAutofit/>
          </a:bodyPr>
          <a:lstStyle/>
          <a:p>
            <a:pPr eaLnBrk="1" fontAlgn="auto" hangingPunct="1">
              <a:spcAft>
                <a:spcPts val="0"/>
              </a:spcAft>
              <a:defRPr/>
            </a:pPr>
            <a:r>
              <a:rPr lang="en-US" sz="4400" b="0" dirty="0" smtClean="0">
                <a:solidFill>
                  <a:schemeClr val="bg1"/>
                </a:solidFill>
                <a:effectLst>
                  <a:outerShdw blurRad="38100" dist="38100" dir="2700000" algn="tl">
                    <a:srgbClr val="000000">
                      <a:alpha val="43137"/>
                    </a:srgbClr>
                  </a:outerShdw>
                </a:effectLst>
              </a:rPr>
              <a:t>DTK-S / DTK-SL Series</a:t>
            </a:r>
            <a:endParaRPr lang="en-US" sz="4400" b="0" dirty="0">
              <a:solidFill>
                <a:schemeClr val="bg1"/>
              </a:solidFill>
              <a:effectLst>
                <a:outerShdw blurRad="38100" dist="38100" dir="2700000" algn="tl">
                  <a:srgbClr val="000000">
                    <a:alpha val="43137"/>
                  </a:srgbClr>
                </a:outerShdw>
              </a:effectLst>
            </a:endParaRPr>
          </a:p>
        </p:txBody>
      </p:sp>
      <p:sp>
        <p:nvSpPr>
          <p:cNvPr id="5" name="Rectangle 3"/>
          <p:cNvSpPr txBox="1">
            <a:spLocks noChangeArrowheads="1"/>
          </p:cNvSpPr>
          <p:nvPr/>
        </p:nvSpPr>
        <p:spPr>
          <a:xfrm>
            <a:off x="381000" y="1600200"/>
            <a:ext cx="4648200" cy="3276600"/>
          </a:xfrm>
          <a:prstGeom prst="rect">
            <a:avLst/>
          </a:prstGeom>
        </p:spPr>
        <p:txBody>
          <a:bodyPr/>
          <a:lstStyle>
            <a:lvl1pPr marL="342900" indent="-342900" algn="l" rtl="0" eaLnBrk="0" fontAlgn="base" hangingPunct="0">
              <a:spcBef>
                <a:spcPct val="20000"/>
              </a:spcBef>
              <a:spcAft>
                <a:spcPct val="0"/>
              </a:spcAft>
              <a:buBlip>
                <a:blip r:embed="rId2"/>
              </a:buBlip>
              <a:defRPr sz="2600" kern="1200">
                <a:solidFill>
                  <a:schemeClr val="tx1"/>
                </a:solidFill>
                <a:latin typeface="+mn-lt"/>
                <a:ea typeface="+mn-ea"/>
                <a:cs typeface="+mn-cs"/>
              </a:defRPr>
            </a:lvl1pPr>
            <a:lvl2pPr marL="742950" indent="-285750" algn="l" rtl="0" eaLnBrk="0" fontAlgn="base" hangingPunct="0">
              <a:spcBef>
                <a:spcPct val="20000"/>
              </a:spcBef>
              <a:spcAft>
                <a:spcPct val="0"/>
              </a:spcAft>
              <a:buBlip>
                <a:blip r:embed="rId2"/>
              </a:buBlip>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Blip>
                <a:blip r:embed="rId2"/>
              </a:buBlip>
              <a:defRPr sz="2200" kern="1200">
                <a:solidFill>
                  <a:schemeClr val="tx1"/>
                </a:solidFill>
                <a:latin typeface="+mn-lt"/>
                <a:ea typeface="+mn-ea"/>
                <a:cs typeface="+mn-cs"/>
              </a:defRPr>
            </a:lvl3pPr>
            <a:lvl4pPr marL="1600200" indent="-228600" algn="l" rtl="0" eaLnBrk="0" fontAlgn="base" hangingPunct="0">
              <a:spcBef>
                <a:spcPct val="20000"/>
              </a:spcBef>
              <a:spcAft>
                <a:spcPct val="0"/>
              </a:spcAft>
              <a:buBlip>
                <a:blip r:embed="rId2"/>
              </a:buBlip>
              <a:defRPr kern="1200">
                <a:solidFill>
                  <a:schemeClr val="tx1"/>
                </a:solidFill>
                <a:latin typeface="+mn-lt"/>
                <a:ea typeface="+mn-ea"/>
                <a:cs typeface="+mn-cs"/>
              </a:defRPr>
            </a:lvl4pPr>
            <a:lvl5pPr marL="2057400" indent="-228600" algn="l" rtl="0" eaLnBrk="0" fontAlgn="base" hangingPunct="0">
              <a:spcBef>
                <a:spcPct val="20000"/>
              </a:spcBef>
              <a:spcAft>
                <a:spcPct val="0"/>
              </a:spcAft>
              <a:buBlip>
                <a:blip r:embed="rId2"/>
              </a:buBlip>
              <a:defRPr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lnSpc>
                <a:spcPct val="90000"/>
              </a:lnSpc>
              <a:spcAft>
                <a:spcPct val="5000"/>
              </a:spcAft>
            </a:pPr>
            <a:r>
              <a:rPr lang="en-US" altLang="en-US" sz="2000" dirty="0" smtClean="0"/>
              <a:t>Ideal for 66 block Intercom and Telecommunication protection</a:t>
            </a:r>
            <a:endParaRPr lang="en-US" altLang="en-US" sz="2000" dirty="0"/>
          </a:p>
          <a:p>
            <a:pPr eaLnBrk="1" hangingPunct="1">
              <a:lnSpc>
                <a:spcPct val="90000"/>
              </a:lnSpc>
              <a:spcAft>
                <a:spcPct val="5000"/>
              </a:spcAft>
            </a:pPr>
            <a:r>
              <a:rPr lang="en-US" altLang="en-US" sz="2000" dirty="0"/>
              <a:t>Multi-function </a:t>
            </a:r>
            <a:r>
              <a:rPr lang="en-US" altLang="en-US" sz="2000" dirty="0" smtClean="0"/>
              <a:t>LED (SL Series) </a:t>
            </a:r>
            <a:r>
              <a:rPr lang="en-US" altLang="en-US" sz="2000" dirty="0"/>
              <a:t>shows protection status, continuity, and line usage</a:t>
            </a:r>
          </a:p>
          <a:p>
            <a:pPr eaLnBrk="1" hangingPunct="1">
              <a:lnSpc>
                <a:spcPct val="90000"/>
              </a:lnSpc>
              <a:spcAft>
                <a:spcPct val="5000"/>
              </a:spcAft>
            </a:pPr>
            <a:r>
              <a:rPr lang="en-US" altLang="en-US" sz="2000" dirty="0"/>
              <a:t>Provides over-voltage protection and self resetting fusing</a:t>
            </a:r>
          </a:p>
          <a:p>
            <a:pPr eaLnBrk="1" hangingPunct="1">
              <a:lnSpc>
                <a:spcPct val="90000"/>
              </a:lnSpc>
              <a:spcAft>
                <a:spcPct val="5000"/>
              </a:spcAft>
            </a:pPr>
            <a:r>
              <a:rPr lang="en-US" altLang="en-US" sz="2000" dirty="0"/>
              <a:t>One pair design allows break-out of multiple voltages on one block</a:t>
            </a:r>
          </a:p>
          <a:p>
            <a:pPr eaLnBrk="1" hangingPunct="1">
              <a:lnSpc>
                <a:spcPct val="90000"/>
              </a:lnSpc>
              <a:spcAft>
                <a:spcPct val="5000"/>
              </a:spcAft>
            </a:pPr>
            <a:r>
              <a:rPr lang="en-US" altLang="en-US" sz="2000" dirty="0"/>
              <a:t>SL Series available in 30, 50, </a:t>
            </a:r>
            <a:r>
              <a:rPr lang="en-US" altLang="en-US" sz="2000" dirty="0" smtClean="0"/>
              <a:t>95</a:t>
            </a:r>
            <a:r>
              <a:rPr lang="en-US" altLang="en-US" sz="2000" dirty="0"/>
              <a:t>, and 130 volt configurations</a:t>
            </a:r>
          </a:p>
          <a:p>
            <a:pPr eaLnBrk="1" hangingPunct="1">
              <a:lnSpc>
                <a:spcPct val="90000"/>
              </a:lnSpc>
              <a:spcAft>
                <a:spcPct val="5000"/>
              </a:spcAft>
            </a:pPr>
            <a:r>
              <a:rPr lang="en-US" altLang="en-US" sz="2000" dirty="0" smtClean="0"/>
              <a:t>S </a:t>
            </a:r>
            <a:r>
              <a:rPr lang="en-US" altLang="en-US" sz="2000" dirty="0"/>
              <a:t>Series available in 6, 14, 30, 50, </a:t>
            </a:r>
            <a:r>
              <a:rPr lang="en-US" altLang="en-US" sz="2000" dirty="0" smtClean="0"/>
              <a:t>and </a:t>
            </a:r>
            <a:r>
              <a:rPr lang="en-US" altLang="en-US" sz="2000" dirty="0"/>
              <a:t>130V configurations</a:t>
            </a:r>
          </a:p>
          <a:p>
            <a:pPr eaLnBrk="1" hangingPunct="1">
              <a:lnSpc>
                <a:spcPct val="90000"/>
              </a:lnSpc>
              <a:spcAft>
                <a:spcPct val="5000"/>
              </a:spcAft>
            </a:pPr>
            <a:r>
              <a:rPr lang="en-US" altLang="en-US" sz="2000" dirty="0"/>
              <a:t>UL 497B Listed, UL497A Listed for </a:t>
            </a:r>
            <a:r>
              <a:rPr lang="en-US" altLang="en-US" sz="2000" dirty="0" smtClean="0"/>
              <a:t>-A </a:t>
            </a:r>
            <a:r>
              <a:rPr lang="en-US" altLang="en-US" sz="2000" dirty="0"/>
              <a:t>suffix units.</a:t>
            </a:r>
          </a:p>
        </p:txBody>
      </p:sp>
      <p:pic>
        <p:nvPicPr>
          <p:cNvPr id="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97660" y="1981200"/>
            <a:ext cx="3794125" cy="278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781423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8540"/>
            <a:ext cx="8229600" cy="1143000"/>
          </a:xfrm>
          <a:effectLst>
            <a:outerShdw blurRad="50800" dist="38100" dir="8100000" algn="tr" rotWithShape="0">
              <a:schemeClr val="bg1">
                <a:alpha val="40000"/>
              </a:schemeClr>
            </a:outerShdw>
          </a:effectLst>
        </p:spPr>
        <p:txBody>
          <a:bodyPr rtlCol="0">
            <a:normAutofit/>
          </a:bodyPr>
          <a:lstStyle/>
          <a:p>
            <a:pPr eaLnBrk="1" fontAlgn="auto" hangingPunct="1">
              <a:spcAft>
                <a:spcPts val="0"/>
              </a:spcAft>
              <a:defRPr/>
            </a:pPr>
            <a:r>
              <a:rPr lang="en-US" sz="3500" b="0" dirty="0" smtClean="0">
                <a:solidFill>
                  <a:schemeClr val="bg1"/>
                </a:solidFill>
                <a:effectLst>
                  <a:outerShdw blurRad="38100" dist="38100" dir="2700000" algn="tl">
                    <a:srgbClr val="000000">
                      <a:alpha val="43137"/>
                    </a:srgbClr>
                  </a:outerShdw>
                </a:effectLst>
              </a:rPr>
              <a:t>“</a:t>
            </a:r>
            <a:r>
              <a:rPr lang="en-US" sz="3500" b="0" i="1" dirty="0" smtClean="0">
                <a:solidFill>
                  <a:schemeClr val="bg1"/>
                </a:solidFill>
                <a:effectLst>
                  <a:outerShdw blurRad="38100" dist="38100" dir="2700000" algn="tl">
                    <a:srgbClr val="000000">
                      <a:alpha val="43137"/>
                    </a:srgbClr>
                  </a:outerShdw>
                </a:effectLst>
              </a:rPr>
              <a:t>Airport</a:t>
            </a:r>
            <a:r>
              <a:rPr lang="en-US" sz="3500" b="0" dirty="0" smtClean="0">
                <a:solidFill>
                  <a:schemeClr val="bg1"/>
                </a:solidFill>
                <a:effectLst>
                  <a:outerShdw blurRad="38100" dist="38100" dir="2700000" algn="tl">
                    <a:srgbClr val="000000">
                      <a:alpha val="43137"/>
                    </a:srgbClr>
                  </a:outerShdw>
                </a:effectLst>
              </a:rPr>
              <a:t>” – An Access Control Case Study</a:t>
            </a:r>
            <a:endParaRPr lang="en-US" sz="3500" b="0" dirty="0">
              <a:solidFill>
                <a:schemeClr val="bg1"/>
              </a:solidFill>
              <a:effectLst>
                <a:outerShdw blurRad="38100" dist="38100" dir="2700000" algn="tl">
                  <a:srgbClr val="000000">
                    <a:alpha val="43137"/>
                  </a:srgbClr>
                </a:outerShdw>
              </a:effectLst>
            </a:endParaRPr>
          </a:p>
        </p:txBody>
      </p:sp>
      <p:sp>
        <p:nvSpPr>
          <p:cNvPr id="7" name="Rectangle 3">
            <a:hlinkClick r:id="" action="ppaction://noaction">
              <a:snd r:embed="rId2" name="Slide%2041.mp3"/>
            </a:hlinkClick>
          </p:cNvPr>
          <p:cNvSpPr>
            <a:spLocks noChangeArrowheads="1"/>
          </p:cNvSpPr>
          <p:nvPr/>
        </p:nvSpPr>
        <p:spPr bwMode="auto">
          <a:xfrm>
            <a:off x="378448" y="1752600"/>
            <a:ext cx="8308352" cy="1720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nchor="ctr">
            <a:spAutoFit/>
          </a:bodyPr>
          <a:lstStyle>
            <a:lvl1pPr defTabSz="457200" eaLnBrk="0" hangingPunct="0">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defRPr>
            </a:lvl1pPr>
            <a:lvl2pPr marL="742950" indent="-285750" defTabSz="457200" eaLnBrk="0" hangingPunct="0">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defRPr>
            </a:lvl2pPr>
            <a:lvl3pPr marL="1143000" indent="-228600" defTabSz="457200" eaLnBrk="0" hangingPunct="0">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defRPr>
            </a:lvl3pPr>
            <a:lvl4pPr marL="1600200" indent="-228600" defTabSz="457200" eaLnBrk="0" hangingPunct="0">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defRPr>
            </a:lvl4pPr>
            <a:lvl5pPr marL="2057400" indent="-228600" defTabSz="457200" eaLnBrk="0" hangingPunct="0">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lr>
                <a:schemeClr val="tx1"/>
              </a:buClr>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lr>
                <a:schemeClr val="tx1"/>
              </a:buClr>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lr>
                <a:schemeClr val="tx1"/>
              </a:buClr>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lr>
                <a:schemeClr val="tx1"/>
              </a:buClr>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defRPr>
            </a:lvl9pPr>
          </a:lstStyle>
          <a:p>
            <a:pPr eaLnBrk="1" hangingPunct="1">
              <a:spcBef>
                <a:spcPts val="350"/>
              </a:spcBef>
              <a:spcAft>
                <a:spcPts val="88"/>
              </a:spcAft>
              <a:buClr>
                <a:srgbClr val="000000"/>
              </a:buClr>
              <a:buFont typeface="Times New Roman" panose="02020603050405020304" pitchFamily="18" charset="0"/>
              <a:buNone/>
            </a:pPr>
            <a:r>
              <a:rPr lang="en-US" altLang="en-US" sz="1400" dirty="0">
                <a:solidFill>
                  <a:srgbClr val="000000"/>
                </a:solidFill>
              </a:rPr>
              <a:t>A major airport in the Southeast, to enhance facility security, installed an access control system with 144 access points.  Shortly after installation of the new system, the airport began experiencing access control panel and card reader failures.</a:t>
            </a:r>
          </a:p>
          <a:p>
            <a:pPr eaLnBrk="1" hangingPunct="1">
              <a:spcBef>
                <a:spcPts val="200"/>
              </a:spcBef>
              <a:spcAft>
                <a:spcPts val="50"/>
              </a:spcAft>
              <a:buClr>
                <a:srgbClr val="000000"/>
              </a:buClr>
              <a:buFont typeface="Times New Roman" panose="02020603050405020304" pitchFamily="18" charset="0"/>
              <a:buNone/>
            </a:pPr>
            <a:endParaRPr lang="en-US" altLang="en-US" sz="800" dirty="0">
              <a:solidFill>
                <a:srgbClr val="000000"/>
              </a:solidFill>
            </a:endParaRPr>
          </a:p>
          <a:p>
            <a:pPr eaLnBrk="1" hangingPunct="1">
              <a:spcBef>
                <a:spcPts val="350"/>
              </a:spcBef>
              <a:spcAft>
                <a:spcPts val="88"/>
              </a:spcAft>
              <a:buClr>
                <a:srgbClr val="000000"/>
              </a:buClr>
              <a:buFont typeface="Times New Roman" panose="02020603050405020304" pitchFamily="18" charset="0"/>
              <a:buNone/>
            </a:pPr>
            <a:r>
              <a:rPr lang="en-US" altLang="en-US" sz="1400" dirty="0">
                <a:solidFill>
                  <a:srgbClr val="000000"/>
                </a:solidFill>
              </a:rPr>
              <a:t>Lightning activity was not the main cause of failures; </a:t>
            </a:r>
            <a:r>
              <a:rPr lang="en-US" altLang="en-US" sz="1400" b="1" dirty="0">
                <a:solidFill>
                  <a:srgbClr val="990000"/>
                </a:solidFill>
              </a:rPr>
              <a:t>static generated by dry winter air </a:t>
            </a:r>
            <a:r>
              <a:rPr lang="en-US" altLang="en-US" sz="1400" dirty="0">
                <a:solidFill>
                  <a:srgbClr val="000000"/>
                </a:solidFill>
              </a:rPr>
              <a:t>was causing problems and component replacements.</a:t>
            </a:r>
          </a:p>
          <a:p>
            <a:pPr eaLnBrk="1" hangingPunct="1">
              <a:spcBef>
                <a:spcPts val="200"/>
              </a:spcBef>
              <a:spcAft>
                <a:spcPts val="50"/>
              </a:spcAft>
              <a:buClr>
                <a:srgbClr val="000000"/>
              </a:buClr>
              <a:buFont typeface="Times New Roman" panose="02020603050405020304" pitchFamily="18" charset="0"/>
              <a:buNone/>
            </a:pPr>
            <a:endParaRPr lang="en-US" altLang="en-US" sz="800" dirty="0">
              <a:solidFill>
                <a:srgbClr val="000000"/>
              </a:solidFill>
            </a:endParaRPr>
          </a:p>
          <a:p>
            <a:pPr eaLnBrk="1" hangingPunct="1">
              <a:spcBef>
                <a:spcPts val="200"/>
              </a:spcBef>
              <a:spcAft>
                <a:spcPts val="50"/>
              </a:spcAft>
              <a:buClr>
                <a:srgbClr val="000000"/>
              </a:buClr>
              <a:buFont typeface="Times New Roman" panose="02020603050405020304" pitchFamily="18" charset="0"/>
              <a:buNone/>
            </a:pPr>
            <a:endParaRPr lang="en-US" altLang="en-US" sz="800" dirty="0">
              <a:solidFill>
                <a:srgbClr val="000000"/>
              </a:solidFill>
            </a:endParaRPr>
          </a:p>
        </p:txBody>
      </p:sp>
      <p:pic>
        <p:nvPicPr>
          <p:cNvPr id="5" name="Picture 4" descr="fried pc boa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9756" y="3352800"/>
            <a:ext cx="5424487" cy="2333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19334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8540"/>
            <a:ext cx="8229600" cy="1143000"/>
          </a:xfrm>
          <a:effectLst>
            <a:outerShdw blurRad="50800" dist="38100" dir="8100000" algn="tr" rotWithShape="0">
              <a:schemeClr val="bg1">
                <a:alpha val="40000"/>
              </a:schemeClr>
            </a:outerShdw>
          </a:effectLst>
        </p:spPr>
        <p:txBody>
          <a:bodyPr rtlCol="0">
            <a:normAutofit/>
          </a:bodyPr>
          <a:lstStyle/>
          <a:p>
            <a:pPr eaLnBrk="1" fontAlgn="auto" hangingPunct="1">
              <a:spcAft>
                <a:spcPts val="0"/>
              </a:spcAft>
              <a:defRPr/>
            </a:pPr>
            <a:r>
              <a:rPr lang="en-US" sz="3500" b="0" dirty="0" smtClean="0">
                <a:solidFill>
                  <a:schemeClr val="bg1"/>
                </a:solidFill>
                <a:effectLst>
                  <a:outerShdw blurRad="38100" dist="38100" dir="2700000" algn="tl">
                    <a:srgbClr val="000000">
                      <a:alpha val="43137"/>
                    </a:srgbClr>
                  </a:outerShdw>
                </a:effectLst>
              </a:rPr>
              <a:t>“</a:t>
            </a:r>
            <a:r>
              <a:rPr lang="en-US" sz="3500" b="0" i="1" dirty="0" smtClean="0">
                <a:solidFill>
                  <a:schemeClr val="bg1"/>
                </a:solidFill>
                <a:effectLst>
                  <a:outerShdw blurRad="38100" dist="38100" dir="2700000" algn="tl">
                    <a:srgbClr val="000000">
                      <a:alpha val="43137"/>
                    </a:srgbClr>
                  </a:outerShdw>
                </a:effectLst>
              </a:rPr>
              <a:t>Airport</a:t>
            </a:r>
            <a:r>
              <a:rPr lang="en-US" sz="3500" b="0" dirty="0" smtClean="0">
                <a:solidFill>
                  <a:schemeClr val="bg1"/>
                </a:solidFill>
                <a:effectLst>
                  <a:outerShdw blurRad="38100" dist="38100" dir="2700000" algn="tl">
                    <a:srgbClr val="000000">
                      <a:alpha val="43137"/>
                    </a:srgbClr>
                  </a:outerShdw>
                </a:effectLst>
              </a:rPr>
              <a:t>” – An Access Control Case Study</a:t>
            </a:r>
            <a:endParaRPr lang="en-US" sz="3500" b="0" dirty="0">
              <a:solidFill>
                <a:schemeClr val="bg1"/>
              </a:solidFill>
              <a:effectLst>
                <a:outerShdw blurRad="38100" dist="38100" dir="2700000" algn="tl">
                  <a:srgbClr val="000000">
                    <a:alpha val="43137"/>
                  </a:srgbClr>
                </a:outerShdw>
              </a:effectLst>
            </a:endParaRPr>
          </a:p>
        </p:txBody>
      </p:sp>
      <p:sp>
        <p:nvSpPr>
          <p:cNvPr id="7" name="Rectangle 3">
            <a:hlinkClick r:id="" action="ppaction://noaction">
              <a:snd r:embed="rId2" name="Slide%2041.mp3"/>
            </a:hlinkClick>
          </p:cNvPr>
          <p:cNvSpPr>
            <a:spLocks noChangeArrowheads="1"/>
          </p:cNvSpPr>
          <p:nvPr/>
        </p:nvSpPr>
        <p:spPr bwMode="auto">
          <a:xfrm>
            <a:off x="417824" y="1295400"/>
            <a:ext cx="8308352" cy="43726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nchor="ctr">
            <a:spAutoFit/>
          </a:bodyPr>
          <a:lstStyle>
            <a:lvl1pPr defTabSz="457200" eaLnBrk="0" hangingPunct="0">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defRPr>
            </a:lvl1pPr>
            <a:lvl2pPr marL="742950" indent="-285750" defTabSz="457200" eaLnBrk="0" hangingPunct="0">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defRPr>
            </a:lvl2pPr>
            <a:lvl3pPr marL="1143000" indent="-228600" defTabSz="457200" eaLnBrk="0" hangingPunct="0">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defRPr>
            </a:lvl3pPr>
            <a:lvl4pPr marL="1600200" indent="-228600" defTabSz="457200" eaLnBrk="0" hangingPunct="0">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defRPr>
            </a:lvl4pPr>
            <a:lvl5pPr marL="2057400" indent="-228600" defTabSz="457200" eaLnBrk="0" hangingPunct="0">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lr>
                <a:schemeClr val="tx1"/>
              </a:buClr>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lr>
                <a:schemeClr val="tx1"/>
              </a:buClr>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lr>
                <a:schemeClr val="tx1"/>
              </a:buClr>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lr>
                <a:schemeClr val="tx1"/>
              </a:buClr>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defRPr>
            </a:lvl9pPr>
          </a:lstStyle>
          <a:p>
            <a:pPr eaLnBrk="1" hangingPunct="1">
              <a:spcBef>
                <a:spcPts val="200"/>
              </a:spcBef>
              <a:spcAft>
                <a:spcPts val="50"/>
              </a:spcAft>
              <a:buClr>
                <a:srgbClr val="000000"/>
              </a:buClr>
              <a:buFont typeface="Times New Roman" panose="02020603050405020304" pitchFamily="18" charset="0"/>
              <a:buNone/>
            </a:pPr>
            <a:endParaRPr lang="en-US" altLang="en-US" sz="800" dirty="0">
              <a:solidFill>
                <a:srgbClr val="000000"/>
              </a:solidFill>
            </a:endParaRPr>
          </a:p>
          <a:p>
            <a:pPr eaLnBrk="1" hangingPunct="1">
              <a:spcBef>
                <a:spcPts val="350"/>
              </a:spcBef>
              <a:spcAft>
                <a:spcPts val="88"/>
              </a:spcAft>
              <a:buClr>
                <a:srgbClr val="000000"/>
              </a:buClr>
              <a:buFont typeface="Times New Roman" panose="02020603050405020304" pitchFamily="18" charset="0"/>
              <a:buNone/>
            </a:pPr>
            <a:endParaRPr lang="en-US" altLang="en-US" sz="1400" dirty="0" smtClean="0">
              <a:solidFill>
                <a:srgbClr val="000000"/>
              </a:solidFill>
            </a:endParaRPr>
          </a:p>
          <a:p>
            <a:pPr eaLnBrk="1" hangingPunct="1">
              <a:spcBef>
                <a:spcPts val="350"/>
              </a:spcBef>
              <a:spcAft>
                <a:spcPts val="88"/>
              </a:spcAft>
              <a:buClr>
                <a:srgbClr val="000000"/>
              </a:buClr>
            </a:pPr>
            <a:r>
              <a:rPr lang="en-US" altLang="en-US" sz="1400" dirty="0">
                <a:solidFill>
                  <a:srgbClr val="000000"/>
                </a:solidFill>
              </a:rPr>
              <a:t>In </a:t>
            </a:r>
            <a:r>
              <a:rPr lang="en-US" altLang="en-US" sz="1400" dirty="0" smtClean="0">
                <a:solidFill>
                  <a:srgbClr val="000000"/>
                </a:solidFill>
              </a:rPr>
              <a:t>2012, </a:t>
            </a:r>
            <a:r>
              <a:rPr lang="en-US" altLang="en-US" sz="1400" dirty="0">
                <a:solidFill>
                  <a:srgbClr val="000000"/>
                </a:solidFill>
              </a:rPr>
              <a:t>the access control system suffered a major surge event, causing card reader and mag lock failures. Door solenoids froze, and </a:t>
            </a:r>
            <a:r>
              <a:rPr lang="en-US" altLang="en-US" sz="1400" b="1" i="1" dirty="0">
                <a:solidFill>
                  <a:srgbClr val="000000"/>
                </a:solidFill>
              </a:rPr>
              <a:t>the entry/egress doors in secured areas would not open</a:t>
            </a:r>
            <a:r>
              <a:rPr lang="en-US" altLang="en-US" sz="1400" i="1" dirty="0">
                <a:solidFill>
                  <a:srgbClr val="000000"/>
                </a:solidFill>
              </a:rPr>
              <a:t>. </a:t>
            </a:r>
            <a:r>
              <a:rPr lang="en-US" altLang="en-US" sz="1400" dirty="0">
                <a:solidFill>
                  <a:srgbClr val="000000"/>
                </a:solidFill>
              </a:rPr>
              <a:t>Employees could not enter or leave secure areas until the problem was understood and the access control system was manually overridden. The secure areas were </a:t>
            </a:r>
            <a:r>
              <a:rPr lang="en-US" altLang="en-US" sz="1400" i="1" dirty="0">
                <a:solidFill>
                  <a:srgbClr val="000000"/>
                </a:solidFill>
              </a:rPr>
              <a:t>not</a:t>
            </a:r>
            <a:r>
              <a:rPr lang="en-US" altLang="en-US" sz="1400" dirty="0">
                <a:solidFill>
                  <a:srgbClr val="000000"/>
                </a:solidFill>
              </a:rPr>
              <a:t> secure, simply because the access control system had no surge protection. Airport management had to pull security personnel from other areas of the airport to guard the secure areas until the access control system was repaired, </a:t>
            </a:r>
            <a:r>
              <a:rPr lang="en-US" altLang="en-US" sz="1400" b="1" dirty="0">
                <a:solidFill>
                  <a:srgbClr val="000000"/>
                </a:solidFill>
              </a:rPr>
              <a:t>reducing the overall physical security of the airport</a:t>
            </a:r>
            <a:r>
              <a:rPr lang="en-US" altLang="en-US" sz="1400" dirty="0">
                <a:solidFill>
                  <a:srgbClr val="000000"/>
                </a:solidFill>
              </a:rPr>
              <a:t>. </a:t>
            </a:r>
          </a:p>
          <a:p>
            <a:pPr eaLnBrk="1" hangingPunct="1">
              <a:spcBef>
                <a:spcPts val="350"/>
              </a:spcBef>
              <a:spcAft>
                <a:spcPts val="88"/>
              </a:spcAft>
              <a:buClr>
                <a:srgbClr val="000000"/>
              </a:buClr>
              <a:buFont typeface="Times New Roman" panose="02020603050405020304" pitchFamily="18" charset="0"/>
              <a:buNone/>
            </a:pPr>
            <a:endParaRPr lang="en-US" altLang="en-US" sz="1400" dirty="0">
              <a:solidFill>
                <a:srgbClr val="000000"/>
              </a:solidFill>
            </a:endParaRPr>
          </a:p>
          <a:p>
            <a:pPr eaLnBrk="1" hangingPunct="1">
              <a:spcBef>
                <a:spcPts val="350"/>
              </a:spcBef>
              <a:spcAft>
                <a:spcPts val="88"/>
              </a:spcAft>
              <a:buClr>
                <a:srgbClr val="000000"/>
              </a:buClr>
              <a:buFont typeface="Times New Roman" panose="02020603050405020304" pitchFamily="18" charset="0"/>
              <a:buNone/>
            </a:pPr>
            <a:r>
              <a:rPr lang="en-US" altLang="en-US" sz="1400" dirty="0" smtClean="0">
                <a:solidFill>
                  <a:srgbClr val="000000"/>
                </a:solidFill>
              </a:rPr>
              <a:t>Airport </a:t>
            </a:r>
            <a:r>
              <a:rPr lang="en-US" altLang="en-US" sz="1400" dirty="0">
                <a:solidFill>
                  <a:srgbClr val="000000"/>
                </a:solidFill>
              </a:rPr>
              <a:t>management contacted the system integrator, who brought DITEK to the airport for a site survey. After DITEK recommendations were accepted and surge protection was installed, the airport ceased to have problems with or damage to their access control systems. </a:t>
            </a:r>
          </a:p>
          <a:p>
            <a:pPr eaLnBrk="1" hangingPunct="1">
              <a:spcBef>
                <a:spcPts val="200"/>
              </a:spcBef>
              <a:spcAft>
                <a:spcPts val="50"/>
              </a:spcAft>
              <a:buClr>
                <a:srgbClr val="000000"/>
              </a:buClr>
              <a:buFont typeface="Times New Roman" panose="02020603050405020304" pitchFamily="18" charset="0"/>
              <a:buNone/>
            </a:pPr>
            <a:endParaRPr lang="en-US" altLang="en-US" sz="800" dirty="0">
              <a:solidFill>
                <a:srgbClr val="000000"/>
              </a:solidFill>
            </a:endParaRPr>
          </a:p>
          <a:p>
            <a:pPr eaLnBrk="1" hangingPunct="1">
              <a:spcBef>
                <a:spcPts val="350"/>
              </a:spcBef>
              <a:spcAft>
                <a:spcPts val="88"/>
              </a:spcAft>
              <a:buClr>
                <a:srgbClr val="000000"/>
              </a:buClr>
              <a:buFont typeface="Times New Roman" panose="02020603050405020304" pitchFamily="18" charset="0"/>
              <a:buNone/>
            </a:pPr>
            <a:r>
              <a:rPr lang="en-US" altLang="en-US" sz="1400" dirty="0">
                <a:solidFill>
                  <a:srgbClr val="990000"/>
                </a:solidFill>
              </a:rPr>
              <a:t>More importantly, both the airport’s management and the system integrator discovered that </a:t>
            </a:r>
            <a:r>
              <a:rPr lang="en-US" altLang="en-US" sz="1400" b="1" i="1" dirty="0">
                <a:solidFill>
                  <a:srgbClr val="990000"/>
                </a:solidFill>
              </a:rPr>
              <a:t>the cost to install appropriate surge protection was insignificant compared to the excessive expense of avoidable system failure and downtime</a:t>
            </a:r>
            <a:r>
              <a:rPr lang="en-US" altLang="en-US" sz="1400" dirty="0">
                <a:solidFill>
                  <a:srgbClr val="990000"/>
                </a:solidFill>
              </a:rPr>
              <a:t>.</a:t>
            </a:r>
          </a:p>
          <a:p>
            <a:pPr eaLnBrk="1" hangingPunct="1">
              <a:spcBef>
                <a:spcPts val="200"/>
              </a:spcBef>
              <a:spcAft>
                <a:spcPts val="50"/>
              </a:spcAft>
              <a:buClr>
                <a:srgbClr val="000000"/>
              </a:buClr>
              <a:buFont typeface="Times New Roman" panose="02020603050405020304" pitchFamily="18" charset="0"/>
              <a:buNone/>
            </a:pPr>
            <a:endParaRPr lang="en-US" altLang="en-US" sz="800" dirty="0">
              <a:solidFill>
                <a:srgbClr val="990000"/>
              </a:solidFill>
            </a:endParaRPr>
          </a:p>
          <a:p>
            <a:pPr eaLnBrk="1" hangingPunct="1">
              <a:spcBef>
                <a:spcPts val="350"/>
              </a:spcBef>
              <a:spcAft>
                <a:spcPts val="88"/>
              </a:spcAft>
              <a:buClr>
                <a:srgbClr val="000000"/>
              </a:buClr>
              <a:buFont typeface="Times New Roman" panose="02020603050405020304" pitchFamily="18" charset="0"/>
              <a:buNone/>
            </a:pPr>
            <a:r>
              <a:rPr lang="en-US" altLang="en-US" sz="1400" dirty="0">
                <a:solidFill>
                  <a:srgbClr val="000000"/>
                </a:solidFill>
              </a:rPr>
              <a:t>Surge protection is cost-effective </a:t>
            </a:r>
            <a:r>
              <a:rPr lang="en-US" altLang="en-US" sz="1400" i="1" dirty="0">
                <a:solidFill>
                  <a:srgbClr val="000000"/>
                </a:solidFill>
              </a:rPr>
              <a:t>insurance</a:t>
            </a:r>
            <a:r>
              <a:rPr lang="en-US" altLang="en-US" sz="1400" dirty="0">
                <a:solidFill>
                  <a:srgbClr val="000000"/>
                </a:solidFill>
              </a:rPr>
              <a:t> for sensitive electronic security systems.</a:t>
            </a:r>
          </a:p>
        </p:txBody>
      </p:sp>
    </p:spTree>
    <p:extLst>
      <p:ext uri="{BB962C8B-B14F-4D97-AF65-F5344CB8AC3E}">
        <p14:creationId xmlns:p14="http://schemas.microsoft.com/office/powerpoint/2010/main" val="19640600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50800" dist="38100" algn="l" rotWithShape="0">
              <a:schemeClr val="bg1">
                <a:alpha val="40000"/>
              </a:schemeClr>
            </a:outerShdw>
          </a:effectLst>
        </p:spPr>
        <p:txBody>
          <a:bodyPr rtlCol="0">
            <a:normAutofit/>
          </a:bodyPr>
          <a:lstStyle/>
          <a:p>
            <a:pPr eaLnBrk="1" fontAlgn="auto" hangingPunct="1">
              <a:spcAft>
                <a:spcPts val="0"/>
              </a:spcAft>
              <a:defRPr/>
            </a:pPr>
            <a:r>
              <a:rPr lang="en-US" sz="4000" b="0" dirty="0" smtClean="0">
                <a:solidFill>
                  <a:schemeClr val="bg1"/>
                </a:solidFill>
              </a:rPr>
              <a:t>Access Control Surge Protection</a:t>
            </a:r>
            <a:endParaRPr lang="en-US" sz="4000" b="0" dirty="0">
              <a:solidFill>
                <a:schemeClr val="bg1"/>
              </a:solidFill>
            </a:endParaRPr>
          </a:p>
        </p:txBody>
      </p:sp>
      <p:pic>
        <p:nvPicPr>
          <p:cNvPr id="28675" name="Picture 2" descr="N:\Sales\Workgroup\~-Rich Mitchell\AppGuideImages\AccessImag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39309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50800" dist="38100" dir="8100000" algn="tr" rotWithShape="0">
              <a:schemeClr val="bg1">
                <a:alpha val="40000"/>
              </a:schemeClr>
            </a:outerShdw>
          </a:effectLst>
        </p:spPr>
        <p:txBody>
          <a:bodyPr>
            <a:normAutofit/>
          </a:bodyPr>
          <a:lstStyle/>
          <a:p>
            <a:r>
              <a:rPr lang="en-US" sz="4400" b="0" dirty="0" smtClean="0">
                <a:solidFill>
                  <a:schemeClr val="bg1"/>
                </a:solidFill>
                <a:effectLst>
                  <a:outerShdw blurRad="38100" dist="38100" dir="2700000" algn="tl">
                    <a:srgbClr val="000000">
                      <a:alpha val="43137"/>
                    </a:srgbClr>
                  </a:outerShdw>
                </a:effectLst>
              </a:rPr>
              <a:t>What are Surges and Spikes?</a:t>
            </a:r>
            <a:endParaRPr lang="en-US" sz="4400" b="0" dirty="0">
              <a:solidFill>
                <a:schemeClr val="bg1"/>
              </a:solidFill>
              <a:effectLst>
                <a:outerShdw blurRad="38100" dist="38100" dir="2700000" algn="tl">
                  <a:srgbClr val="000000">
                    <a:alpha val="43137"/>
                  </a:srgbClr>
                </a:outerShdw>
              </a:effectLst>
            </a:endParaRPr>
          </a:p>
        </p:txBody>
      </p:sp>
      <p:sp>
        <p:nvSpPr>
          <p:cNvPr id="4" name="Content Placeholder 14"/>
          <p:cNvSpPr txBox="1">
            <a:spLocks/>
          </p:cNvSpPr>
          <p:nvPr/>
        </p:nvSpPr>
        <p:spPr>
          <a:xfrm>
            <a:off x="496647" y="4114800"/>
            <a:ext cx="8190153" cy="1905000"/>
          </a:xfrm>
          <a:prstGeom prst="rect">
            <a:avLst/>
          </a:prstGeom>
        </p:spPr>
        <p:txBody>
          <a:bodyPr>
            <a:normAutofit fontScale="85000" lnSpcReduction="10000"/>
          </a:bodyPr>
          <a:lstStyle>
            <a:lvl1pPr marL="342900" indent="-342900" algn="l" defTabSz="914400" rtl="0" eaLnBrk="1" latinLnBrk="0" hangingPunct="1">
              <a:spcBef>
                <a:spcPct val="20000"/>
              </a:spcBef>
              <a:buFontTx/>
              <a:buBlip>
                <a:blip r:embed="rId2"/>
              </a:buBlip>
              <a:defRPr sz="2600" kern="1200">
                <a:solidFill>
                  <a:schemeClr val="tx1"/>
                </a:solidFill>
                <a:latin typeface="+mn-lt"/>
                <a:ea typeface="+mn-ea"/>
                <a:cs typeface="+mn-cs"/>
              </a:defRPr>
            </a:lvl1pPr>
            <a:lvl2pPr marL="742950" indent="-285750" algn="l" defTabSz="914400" rtl="0" eaLnBrk="1" latinLnBrk="0" hangingPunct="1">
              <a:spcBef>
                <a:spcPct val="20000"/>
              </a:spcBef>
              <a:buFontTx/>
              <a:buBlip>
                <a:blip r:embed="rId2"/>
              </a:buBlip>
              <a:defRPr sz="2400" kern="1200">
                <a:solidFill>
                  <a:schemeClr val="tx1"/>
                </a:solidFill>
                <a:latin typeface="+mn-lt"/>
                <a:ea typeface="+mn-ea"/>
                <a:cs typeface="+mn-cs"/>
              </a:defRPr>
            </a:lvl2pPr>
            <a:lvl3pPr marL="1143000" indent="-228600" algn="l" defTabSz="914400" rtl="0" eaLnBrk="1" latinLnBrk="0" hangingPunct="1">
              <a:spcBef>
                <a:spcPct val="20000"/>
              </a:spcBef>
              <a:buFontTx/>
              <a:buBlip>
                <a:blip r:embed="rId2"/>
              </a:buBlip>
              <a:defRPr sz="2200" kern="1200">
                <a:solidFill>
                  <a:schemeClr val="tx1"/>
                </a:solidFill>
                <a:latin typeface="+mn-lt"/>
                <a:ea typeface="+mn-ea"/>
                <a:cs typeface="+mn-cs"/>
              </a:defRPr>
            </a:lvl3pPr>
            <a:lvl4pPr marL="1600200" indent="-228600" algn="l" defTabSz="914400" rtl="0" eaLnBrk="1" latinLnBrk="0" hangingPunct="1">
              <a:spcBef>
                <a:spcPct val="20000"/>
              </a:spcBef>
              <a:buFontTx/>
              <a:buBlip>
                <a:blip r:embed="rId2"/>
              </a:buBlip>
              <a:defRPr sz="1800" kern="1200">
                <a:solidFill>
                  <a:schemeClr val="tx1"/>
                </a:solidFill>
                <a:latin typeface="+mn-lt"/>
                <a:ea typeface="+mn-ea"/>
                <a:cs typeface="+mn-cs"/>
              </a:defRPr>
            </a:lvl4pPr>
            <a:lvl5pPr marL="2057400" indent="-228600" algn="l" defTabSz="914400" rtl="0" eaLnBrk="1" latinLnBrk="0" hangingPunct="1">
              <a:spcBef>
                <a:spcPct val="20000"/>
              </a:spcBef>
              <a:buFontTx/>
              <a:buBlip>
                <a:blip r:embed="rId2"/>
              </a:buBlip>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1200"/>
              </a:spcAft>
            </a:pPr>
            <a:r>
              <a:rPr lang="en-US" b="1" dirty="0" smtClean="0">
                <a:solidFill>
                  <a:srgbClr val="0000FF"/>
                </a:solidFill>
                <a:effectLst>
                  <a:outerShdw blurRad="38100" dist="38100" dir="2700000" algn="tl">
                    <a:srgbClr val="000000">
                      <a:alpha val="43137"/>
                    </a:srgbClr>
                  </a:outerShdw>
                </a:effectLst>
              </a:rPr>
              <a:t>Surges and Spikes are unexpected, temporary and uncontrolled increases in current or voltage in an electrical circuit.</a:t>
            </a:r>
          </a:p>
          <a:p>
            <a:pPr>
              <a:spcBef>
                <a:spcPts val="0"/>
              </a:spcBef>
              <a:spcAft>
                <a:spcPts val="1200"/>
              </a:spcAft>
            </a:pPr>
            <a:r>
              <a:rPr lang="en-US" sz="2000" dirty="0" smtClean="0"/>
              <a:t>They can be present on any metallic conductor.</a:t>
            </a:r>
          </a:p>
          <a:p>
            <a:pPr>
              <a:spcBef>
                <a:spcPts val="0"/>
              </a:spcBef>
              <a:spcAft>
                <a:spcPts val="1200"/>
              </a:spcAft>
            </a:pPr>
            <a:r>
              <a:rPr lang="en-US" sz="2000" dirty="0" smtClean="0"/>
              <a:t>They can damage, degrade and even destroy electrical and electronic equipment. Surges are the most common cause of equipment damage and destruction.</a:t>
            </a:r>
            <a:endParaRPr lang="en-US" sz="2000" dirty="0"/>
          </a:p>
        </p:txBody>
      </p:sp>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647" y="1450633"/>
            <a:ext cx="8190153" cy="2334674"/>
          </a:xfrm>
          <a:prstGeom prst="rect">
            <a:avLst/>
          </a:prstGeom>
          <a:ln w="9360">
            <a:solidFill>
              <a:srgbClr val="000000"/>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blipFill dpi="0" rotWithShape="0">
                  <a:blip/>
                  <a:srcRect/>
                  <a:stretch>
                    <a:fillRect/>
                  </a:stretch>
                </a:blipFill>
              </a14:hiddenFill>
            </a:ext>
          </a:extLst>
        </p:spPr>
      </p:pic>
    </p:spTree>
    <p:extLst>
      <p:ext uri="{BB962C8B-B14F-4D97-AF65-F5344CB8AC3E}">
        <p14:creationId xmlns:p14="http://schemas.microsoft.com/office/powerpoint/2010/main" val="145658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8540"/>
            <a:ext cx="8229600" cy="1143000"/>
          </a:xfrm>
          <a:effectLst>
            <a:outerShdw blurRad="50800" dist="38100" dir="8100000" algn="tr" rotWithShape="0">
              <a:schemeClr val="bg1">
                <a:alpha val="40000"/>
              </a:schemeClr>
            </a:outerShdw>
          </a:effectLst>
        </p:spPr>
        <p:txBody>
          <a:bodyPr rtlCol="0">
            <a:normAutofit/>
          </a:bodyPr>
          <a:lstStyle/>
          <a:p>
            <a:pPr eaLnBrk="1" fontAlgn="auto" hangingPunct="1">
              <a:spcAft>
                <a:spcPts val="0"/>
              </a:spcAft>
              <a:defRPr/>
            </a:pPr>
            <a:r>
              <a:rPr lang="en-US" sz="4400" b="0" dirty="0" smtClean="0">
                <a:solidFill>
                  <a:schemeClr val="bg1"/>
                </a:solidFill>
                <a:effectLst>
                  <a:outerShdw blurRad="38100" dist="38100" dir="2700000" algn="tl">
                    <a:srgbClr val="000000">
                      <a:alpha val="43137"/>
                    </a:srgbClr>
                  </a:outerShdw>
                </a:effectLst>
              </a:rPr>
              <a:t>Gate Access Case Study</a:t>
            </a:r>
            <a:endParaRPr lang="en-US" sz="4400" b="0" dirty="0">
              <a:solidFill>
                <a:schemeClr val="bg1"/>
              </a:solidFill>
              <a:effectLst>
                <a:outerShdw blurRad="38100" dist="38100" dir="2700000" algn="tl">
                  <a:srgbClr val="000000">
                    <a:alpha val="43137"/>
                  </a:srgbClr>
                </a:outerShdw>
              </a:effectLst>
            </a:endParaRPr>
          </a:p>
        </p:txBody>
      </p:sp>
      <p:sp>
        <p:nvSpPr>
          <p:cNvPr id="5" name="Text Box 5"/>
          <p:cNvSpPr txBox="1">
            <a:spLocks noChangeArrowheads="1"/>
          </p:cNvSpPr>
          <p:nvPr/>
        </p:nvSpPr>
        <p:spPr bwMode="auto">
          <a:xfrm>
            <a:off x="457200" y="1438751"/>
            <a:ext cx="8077200" cy="7921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defTabSz="457200" eaLnBrk="0" hangingPunct="0">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defRPr>
            </a:lvl1pPr>
            <a:lvl2pPr marL="742950" indent="-285750" defTabSz="457200" eaLnBrk="0" hangingPunct="0">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defRPr>
            </a:lvl2pPr>
            <a:lvl3pPr marL="1143000" indent="-228600" defTabSz="457200" eaLnBrk="0" hangingPunct="0">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defRPr>
            </a:lvl3pPr>
            <a:lvl4pPr marL="1600200" indent="-228600" defTabSz="457200" eaLnBrk="0" hangingPunct="0">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defRPr>
            </a:lvl4pPr>
            <a:lvl5pPr marL="2057400" indent="-228600" defTabSz="457200" eaLnBrk="0" hangingPunct="0">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lr>
                <a:schemeClr val="tx1"/>
              </a:buClr>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lr>
                <a:schemeClr val="tx1"/>
              </a:buClr>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lr>
                <a:schemeClr val="tx1"/>
              </a:buClr>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lr>
                <a:schemeClr val="tx1"/>
              </a:buClr>
              <a:buFont typeface="Arial" panose="020B0604020202020204"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defRPr>
            </a:lvl9pPr>
          </a:lstStyle>
          <a:p>
            <a:pPr eaLnBrk="1" hangingPunct="1">
              <a:spcBef>
                <a:spcPct val="0"/>
              </a:spcBef>
              <a:buClr>
                <a:srgbClr val="000000"/>
              </a:buClr>
              <a:buFont typeface="Times New Roman" panose="02020603050405020304" pitchFamily="18" charset="0"/>
              <a:buNone/>
            </a:pPr>
            <a:r>
              <a:rPr lang="en-US" altLang="en-US" sz="2800" b="1" i="1" dirty="0">
                <a:solidFill>
                  <a:srgbClr val="990000"/>
                </a:solidFill>
              </a:rPr>
              <a:t>“Flight Cancelled</a:t>
            </a:r>
            <a:r>
              <a:rPr lang="en-US" altLang="en-US" sz="2800" b="1" i="1" dirty="0" smtClean="0">
                <a:solidFill>
                  <a:srgbClr val="990000"/>
                </a:solidFill>
              </a:rPr>
              <a:t>!” – </a:t>
            </a:r>
            <a:r>
              <a:rPr lang="en-US" altLang="en-US" sz="2000" b="1" dirty="0" smtClean="0">
                <a:solidFill>
                  <a:srgbClr val="990000"/>
                </a:solidFill>
              </a:rPr>
              <a:t>A </a:t>
            </a:r>
            <a:r>
              <a:rPr lang="en-US" altLang="en-US" sz="2000" b="1" dirty="0">
                <a:solidFill>
                  <a:srgbClr val="990000"/>
                </a:solidFill>
              </a:rPr>
              <a:t>Gate Access Case Study</a:t>
            </a:r>
          </a:p>
        </p:txBody>
      </p:sp>
      <p:sp>
        <p:nvSpPr>
          <p:cNvPr id="8" name="Rectangle 5"/>
          <p:cNvSpPr>
            <a:spLocks noChangeArrowheads="1"/>
          </p:cNvSpPr>
          <p:nvPr/>
        </p:nvSpPr>
        <p:spPr bwMode="auto">
          <a:xfrm>
            <a:off x="467882" y="2057400"/>
            <a:ext cx="8077200" cy="4314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Aft>
                <a:spcPct val="0"/>
              </a:spcAft>
              <a:defRPr sz="2400">
                <a:solidFill>
                  <a:schemeClr val="tx1"/>
                </a:solidFill>
                <a:latin typeface="Arial" panose="020B0604020202020204" pitchFamily="34" charset="0"/>
              </a:defRPr>
            </a:lvl1pPr>
            <a:lvl2pPr marL="742950" indent="-285750" eaLnBrk="0" hangingPunct="0">
              <a:spcAft>
                <a:spcPct val="0"/>
              </a:spcAft>
              <a:defRPr sz="2000">
                <a:solidFill>
                  <a:schemeClr val="tx1"/>
                </a:solidFill>
                <a:latin typeface="Arial" panose="020B0604020202020204" pitchFamily="34" charset="0"/>
              </a:defRPr>
            </a:lvl2pPr>
            <a:lvl3pPr marL="1143000" indent="-228600" eaLnBrk="0" hangingPunct="0">
              <a:spcAft>
                <a:spcPct val="0"/>
              </a:spcAft>
              <a:defRPr sz="2000">
                <a:solidFill>
                  <a:schemeClr val="tx1"/>
                </a:solidFill>
                <a:latin typeface="Arial" panose="020B0604020202020204" pitchFamily="34" charset="0"/>
              </a:defRPr>
            </a:lvl3pPr>
            <a:lvl4pPr marL="1600200" indent="-228600" eaLnBrk="0" hangingPunct="0">
              <a:spcAft>
                <a:spcPct val="0"/>
              </a:spcAft>
              <a:defRPr sz="2000">
                <a:solidFill>
                  <a:schemeClr val="tx1"/>
                </a:solidFill>
                <a:latin typeface="Arial" panose="020B0604020202020204" pitchFamily="34" charset="0"/>
              </a:defRPr>
            </a:lvl4pPr>
            <a:lvl5pPr marL="2057400" indent="-228600" eaLnBrk="0" hangingPunct="0">
              <a:spcAft>
                <a:spcPct val="0"/>
              </a:spcAf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en-US" sz="1400" dirty="0"/>
              <a:t>A major international jet manufacturer had two planes taxiing toward the runway at their expansive secured facility for their scheduled test flights. The guard, in the guard shack 300’ away, pressed the remote release button to allow the automatic gate that secures the hangar from the runway to open allowing the pilots to pass through. After many attempts, the gate would not open. </a:t>
            </a:r>
          </a:p>
          <a:p>
            <a:pPr eaLnBrk="1" hangingPunct="1">
              <a:spcBef>
                <a:spcPct val="0"/>
              </a:spcBef>
              <a:buClrTx/>
              <a:buFontTx/>
              <a:buNone/>
            </a:pPr>
            <a:r>
              <a:rPr lang="en-US" altLang="en-US" sz="1400" dirty="0"/>
              <a:t>As soon as it was realized that the gate would need to be opened manually by the guard using a golf cart to reach the remote gate, 30 minutes had lapsed.</a:t>
            </a:r>
          </a:p>
          <a:p>
            <a:pPr eaLnBrk="1" hangingPunct="1">
              <a:spcBef>
                <a:spcPct val="0"/>
              </a:spcBef>
              <a:buClrTx/>
              <a:buFontTx/>
              <a:buNone/>
            </a:pPr>
            <a:r>
              <a:rPr lang="en-US" altLang="en-US" sz="1400" dirty="0"/>
              <a:t>This delay caused the two jets to burn through in excess of $17K in jet fuel.</a:t>
            </a:r>
          </a:p>
          <a:p>
            <a:pPr eaLnBrk="1" hangingPunct="1">
              <a:spcBef>
                <a:spcPct val="0"/>
              </a:spcBef>
              <a:buClrTx/>
              <a:buFontTx/>
              <a:buNone/>
            </a:pPr>
            <a:endParaRPr lang="en-US" altLang="en-US" sz="1400" dirty="0"/>
          </a:p>
          <a:p>
            <a:pPr eaLnBrk="1" hangingPunct="1">
              <a:spcBef>
                <a:spcPct val="0"/>
              </a:spcBef>
              <a:buClrTx/>
              <a:buFontTx/>
              <a:buNone/>
            </a:pPr>
            <a:r>
              <a:rPr lang="en-US" altLang="en-US" sz="1400" dirty="0"/>
              <a:t>Subsequently, during a thunderstorm, lightning hit the signal wires and had travelled in both directions. The  unprotected key pad in the guard shack as well as the unprotected gate controller on the gate itself  were destroyed.  </a:t>
            </a:r>
          </a:p>
          <a:p>
            <a:pPr eaLnBrk="1" hangingPunct="1">
              <a:spcBef>
                <a:spcPct val="0"/>
              </a:spcBef>
              <a:buClrTx/>
              <a:buFontTx/>
              <a:buNone/>
            </a:pPr>
            <a:endParaRPr lang="en-US" altLang="en-US" sz="1400" dirty="0"/>
          </a:p>
          <a:p>
            <a:pPr eaLnBrk="1" hangingPunct="1">
              <a:spcBef>
                <a:spcPct val="0"/>
              </a:spcBef>
              <a:buClrTx/>
              <a:buFontTx/>
              <a:buNone/>
            </a:pPr>
            <a:r>
              <a:rPr lang="en-US" altLang="en-US" sz="1400" dirty="0">
                <a:solidFill>
                  <a:srgbClr val="000000"/>
                </a:solidFill>
              </a:rPr>
              <a:t>The company’s management contacted the system integrator, who brought DITEK to this location for a site survey. After DITEK’s recommendations were accepted and surge protection was installed, these problems did not repeat.</a:t>
            </a:r>
            <a:endParaRPr lang="en-US" altLang="en-US" sz="1400" dirty="0"/>
          </a:p>
          <a:p>
            <a:pPr eaLnBrk="1" hangingPunct="1">
              <a:spcBef>
                <a:spcPts val="350"/>
              </a:spcBef>
              <a:spcAft>
                <a:spcPts val="88"/>
              </a:spcAft>
              <a:buClr>
                <a:srgbClr val="000000"/>
              </a:buClr>
              <a:buFont typeface="Times New Roman" panose="02020603050405020304" pitchFamily="18" charset="0"/>
              <a:buNone/>
            </a:pPr>
            <a:endParaRPr lang="en-US" altLang="en-US" sz="1400" dirty="0" smtClean="0">
              <a:solidFill>
                <a:srgbClr val="000000"/>
              </a:solidFill>
            </a:endParaRPr>
          </a:p>
          <a:p>
            <a:pPr eaLnBrk="1" hangingPunct="1">
              <a:spcBef>
                <a:spcPts val="350"/>
              </a:spcBef>
              <a:spcAft>
                <a:spcPts val="88"/>
              </a:spcAft>
              <a:buClr>
                <a:srgbClr val="000000"/>
              </a:buClr>
            </a:pPr>
            <a:r>
              <a:rPr lang="en-US" altLang="en-US" sz="1400" dirty="0" smtClean="0">
                <a:solidFill>
                  <a:srgbClr val="000000"/>
                </a:solidFill>
              </a:rPr>
              <a:t>Surge </a:t>
            </a:r>
            <a:r>
              <a:rPr lang="en-US" altLang="en-US" sz="1400" dirty="0">
                <a:solidFill>
                  <a:srgbClr val="000000"/>
                </a:solidFill>
              </a:rPr>
              <a:t>protection is </a:t>
            </a:r>
            <a:r>
              <a:rPr lang="en-US" altLang="en-US" sz="1400" b="1" dirty="0" smtClean="0">
                <a:solidFill>
                  <a:srgbClr val="990000"/>
                </a:solidFill>
              </a:rPr>
              <a:t>cost effective </a:t>
            </a:r>
            <a:r>
              <a:rPr lang="en-US" altLang="en-US" sz="1400" b="1" i="1" dirty="0" smtClean="0">
                <a:solidFill>
                  <a:srgbClr val="990000"/>
                </a:solidFill>
              </a:rPr>
              <a:t>insurance </a:t>
            </a:r>
            <a:r>
              <a:rPr lang="en-US" altLang="en-US" sz="1400" dirty="0" smtClean="0">
                <a:solidFill>
                  <a:srgbClr val="000000"/>
                </a:solidFill>
              </a:rPr>
              <a:t>for </a:t>
            </a:r>
            <a:r>
              <a:rPr lang="en-US" altLang="en-US" sz="1400" dirty="0">
                <a:solidFill>
                  <a:srgbClr val="000000"/>
                </a:solidFill>
              </a:rPr>
              <a:t>sensitive electronic security systems.</a:t>
            </a:r>
          </a:p>
          <a:p>
            <a:pPr eaLnBrk="1" hangingPunct="1">
              <a:spcBef>
                <a:spcPct val="0"/>
              </a:spcBef>
              <a:buClrTx/>
              <a:buFontTx/>
              <a:buNone/>
            </a:pPr>
            <a:endParaRPr lang="en-US" altLang="en-US" sz="1400" b="1" i="1" dirty="0"/>
          </a:p>
          <a:p>
            <a:pPr eaLnBrk="1" hangingPunct="1">
              <a:spcBef>
                <a:spcPct val="0"/>
              </a:spcBef>
              <a:buClrTx/>
              <a:buFontTx/>
              <a:buNone/>
            </a:pPr>
            <a:endParaRPr lang="en-US" altLang="en-US" sz="1400" dirty="0"/>
          </a:p>
        </p:txBody>
      </p:sp>
    </p:spTree>
    <p:extLst>
      <p:ext uri="{BB962C8B-B14F-4D97-AF65-F5344CB8AC3E}">
        <p14:creationId xmlns:p14="http://schemas.microsoft.com/office/powerpoint/2010/main" val="24455911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50800" dist="38100" algn="l" rotWithShape="0">
              <a:schemeClr val="bg1">
                <a:alpha val="40000"/>
              </a:schemeClr>
            </a:outerShdw>
          </a:effectLst>
        </p:spPr>
        <p:txBody>
          <a:bodyPr rtlCol="0">
            <a:normAutofit/>
          </a:bodyPr>
          <a:lstStyle/>
          <a:p>
            <a:pPr eaLnBrk="1" fontAlgn="auto" hangingPunct="1">
              <a:spcAft>
                <a:spcPts val="0"/>
              </a:spcAft>
              <a:defRPr/>
            </a:pPr>
            <a:r>
              <a:rPr lang="en-US" sz="4000" b="0" dirty="0" smtClean="0">
                <a:solidFill>
                  <a:schemeClr val="bg1"/>
                </a:solidFill>
              </a:rPr>
              <a:t>Gate Controller Surge Protection</a:t>
            </a:r>
            <a:endParaRPr lang="en-US" sz="4000" b="0" dirty="0">
              <a:solidFill>
                <a:schemeClr val="bg1"/>
              </a:solidFill>
            </a:endParaRPr>
          </a:p>
        </p:txBody>
      </p:sp>
      <p:pic>
        <p:nvPicPr>
          <p:cNvPr id="29699" name="Picture 2" descr="N:\Sales\Workgroup\~-Rich Mitchell\AppGuideImages\GateImag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437199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50800" dist="38100" algn="l" rotWithShape="0">
              <a:schemeClr val="bg1">
                <a:alpha val="40000"/>
              </a:schemeClr>
            </a:outerShdw>
          </a:effectLst>
        </p:spPr>
        <p:txBody>
          <a:bodyPr rtlCol="0">
            <a:normAutofit/>
          </a:bodyPr>
          <a:lstStyle/>
          <a:p>
            <a:pPr eaLnBrk="1" fontAlgn="auto" hangingPunct="1">
              <a:spcAft>
                <a:spcPts val="0"/>
              </a:spcAft>
              <a:defRPr/>
            </a:pPr>
            <a:r>
              <a:rPr lang="en-US" sz="4000" b="0" dirty="0" smtClean="0">
                <a:solidFill>
                  <a:schemeClr val="bg1"/>
                </a:solidFill>
              </a:rPr>
              <a:t>Intrusion Surge Protection</a:t>
            </a:r>
            <a:endParaRPr lang="en-US" sz="4000" b="0" dirty="0">
              <a:solidFill>
                <a:schemeClr val="bg1"/>
              </a:solidFill>
            </a:endParaRPr>
          </a:p>
        </p:txBody>
      </p:sp>
      <p:pic>
        <p:nvPicPr>
          <p:cNvPr id="30723" name="Picture 2" descr="N:\Sales\Workgroup\~-Rich Mitchell\AppGuideImages\IntrusionImag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278078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8540"/>
            <a:ext cx="8229600" cy="1143000"/>
          </a:xfrm>
          <a:effectLst>
            <a:outerShdw blurRad="50800" dist="38100" dir="8100000" algn="tr" rotWithShape="0">
              <a:schemeClr val="bg1">
                <a:alpha val="40000"/>
              </a:schemeClr>
            </a:outerShdw>
          </a:effectLst>
        </p:spPr>
        <p:txBody>
          <a:bodyPr rtlCol="0">
            <a:normAutofit/>
          </a:bodyPr>
          <a:lstStyle/>
          <a:p>
            <a:pPr eaLnBrk="1" fontAlgn="auto" hangingPunct="1">
              <a:spcAft>
                <a:spcPts val="0"/>
              </a:spcAft>
              <a:defRPr/>
            </a:pPr>
            <a:r>
              <a:rPr lang="en-US" sz="4400" b="0" dirty="0" smtClean="0">
                <a:solidFill>
                  <a:schemeClr val="bg1"/>
                </a:solidFill>
                <a:effectLst>
                  <a:outerShdw blurRad="38100" dist="38100" dir="2700000" algn="tl">
                    <a:srgbClr val="000000">
                      <a:alpha val="43137"/>
                    </a:srgbClr>
                  </a:outerShdw>
                </a:effectLst>
              </a:rPr>
              <a:t>DTK-1F Series</a:t>
            </a:r>
            <a:endParaRPr lang="en-US" sz="4400" b="0" dirty="0">
              <a:solidFill>
                <a:schemeClr val="bg1"/>
              </a:solidFill>
              <a:effectLst>
                <a:outerShdw blurRad="38100" dist="38100" dir="2700000" algn="tl">
                  <a:srgbClr val="000000">
                    <a:alpha val="43137"/>
                  </a:srgbClr>
                </a:outerShdw>
              </a:effectLst>
            </a:endParaRPr>
          </a:p>
        </p:txBody>
      </p:sp>
      <p:sp>
        <p:nvSpPr>
          <p:cNvPr id="5" name="Rectangle 3"/>
          <p:cNvSpPr txBox="1">
            <a:spLocks noChangeArrowheads="1"/>
          </p:cNvSpPr>
          <p:nvPr/>
        </p:nvSpPr>
        <p:spPr>
          <a:xfrm>
            <a:off x="381000" y="1981200"/>
            <a:ext cx="4648200" cy="3276600"/>
          </a:xfrm>
          <a:prstGeom prst="rect">
            <a:avLst/>
          </a:prstGeom>
        </p:spPr>
        <p:txBody>
          <a:bodyPr/>
          <a:lstStyle>
            <a:lvl1pPr marL="342900" indent="-342900" algn="l" rtl="0" eaLnBrk="0" fontAlgn="base" hangingPunct="0">
              <a:spcBef>
                <a:spcPct val="20000"/>
              </a:spcBef>
              <a:spcAft>
                <a:spcPct val="0"/>
              </a:spcAft>
              <a:buBlip>
                <a:blip r:embed="rId2"/>
              </a:buBlip>
              <a:defRPr sz="2600" kern="1200">
                <a:solidFill>
                  <a:schemeClr val="tx1"/>
                </a:solidFill>
                <a:latin typeface="+mn-lt"/>
                <a:ea typeface="+mn-ea"/>
                <a:cs typeface="+mn-cs"/>
              </a:defRPr>
            </a:lvl1pPr>
            <a:lvl2pPr marL="742950" indent="-285750" algn="l" rtl="0" eaLnBrk="0" fontAlgn="base" hangingPunct="0">
              <a:spcBef>
                <a:spcPct val="20000"/>
              </a:spcBef>
              <a:spcAft>
                <a:spcPct val="0"/>
              </a:spcAft>
              <a:buBlip>
                <a:blip r:embed="rId2"/>
              </a:buBlip>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Blip>
                <a:blip r:embed="rId2"/>
              </a:buBlip>
              <a:defRPr sz="2200" kern="1200">
                <a:solidFill>
                  <a:schemeClr val="tx1"/>
                </a:solidFill>
                <a:latin typeface="+mn-lt"/>
                <a:ea typeface="+mn-ea"/>
                <a:cs typeface="+mn-cs"/>
              </a:defRPr>
            </a:lvl3pPr>
            <a:lvl4pPr marL="1600200" indent="-228600" algn="l" rtl="0" eaLnBrk="0" fontAlgn="base" hangingPunct="0">
              <a:spcBef>
                <a:spcPct val="20000"/>
              </a:spcBef>
              <a:spcAft>
                <a:spcPct val="0"/>
              </a:spcAft>
              <a:buBlip>
                <a:blip r:embed="rId2"/>
              </a:buBlip>
              <a:defRPr kern="1200">
                <a:solidFill>
                  <a:schemeClr val="tx1"/>
                </a:solidFill>
                <a:latin typeface="+mn-lt"/>
                <a:ea typeface="+mn-ea"/>
                <a:cs typeface="+mn-cs"/>
              </a:defRPr>
            </a:lvl4pPr>
            <a:lvl5pPr marL="2057400" indent="-228600" algn="l" rtl="0" eaLnBrk="0" fontAlgn="base" hangingPunct="0">
              <a:spcBef>
                <a:spcPct val="20000"/>
              </a:spcBef>
              <a:spcAft>
                <a:spcPct val="0"/>
              </a:spcAft>
              <a:buBlip>
                <a:blip r:embed="rId2"/>
              </a:buBlip>
              <a:defRPr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spcAft>
                <a:spcPct val="5000"/>
              </a:spcAft>
            </a:pPr>
            <a:r>
              <a:rPr lang="en-US" altLang="en-US" sz="2000" dirty="0"/>
              <a:t>Protects alarm panel AC power circuit</a:t>
            </a:r>
          </a:p>
          <a:p>
            <a:pPr eaLnBrk="1" hangingPunct="1">
              <a:spcAft>
                <a:spcPct val="5000"/>
              </a:spcAft>
            </a:pPr>
            <a:r>
              <a:rPr lang="en-US" altLang="en-US" sz="2000" dirty="0"/>
              <a:t>Diagnostic indicator confirms ground presence, unit function and power on</a:t>
            </a:r>
          </a:p>
          <a:p>
            <a:pPr eaLnBrk="1" hangingPunct="1">
              <a:spcAft>
                <a:spcPct val="5000"/>
              </a:spcAft>
            </a:pPr>
            <a:r>
              <a:rPr lang="en-US" altLang="en-US" sz="2000" dirty="0"/>
              <a:t>Security screw prevents accidental disconnects of Class II transformer</a:t>
            </a:r>
          </a:p>
          <a:p>
            <a:pPr eaLnBrk="1" hangingPunct="1">
              <a:spcAft>
                <a:spcPct val="5000"/>
              </a:spcAft>
            </a:pPr>
            <a:r>
              <a:rPr lang="en-US" altLang="en-US" sz="2000" dirty="0" smtClean="0"/>
              <a:t>DTK-1F31X protects </a:t>
            </a:r>
            <a:r>
              <a:rPr lang="en-US" altLang="en-US" sz="2000" dirty="0"/>
              <a:t>telephone </a:t>
            </a:r>
            <a:r>
              <a:rPr lang="en-US" altLang="en-US" sz="2000" dirty="0" smtClean="0"/>
              <a:t>dialer circuit </a:t>
            </a:r>
            <a:r>
              <a:rPr lang="en-US" altLang="en-US" sz="2000" dirty="0"/>
              <a:t>and power in one unit</a:t>
            </a:r>
          </a:p>
          <a:p>
            <a:pPr eaLnBrk="1" hangingPunct="1">
              <a:spcAft>
                <a:spcPct val="5000"/>
              </a:spcAft>
            </a:pPr>
            <a:endParaRPr lang="en-US" altLang="en-US" sz="2000" dirty="0"/>
          </a:p>
        </p:txBody>
      </p:sp>
      <p:pic>
        <p:nvPicPr>
          <p:cNvPr id="6" name="Picture 5" descr="1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707784"/>
            <a:ext cx="2630487" cy="1887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91385" y="3886200"/>
            <a:ext cx="2646363" cy="2065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557017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50800" dist="38100" dir="8100000" algn="tr" rotWithShape="0">
              <a:schemeClr val="bg1">
                <a:alpha val="40000"/>
              </a:schemeClr>
            </a:outerShdw>
          </a:effectLst>
        </p:spPr>
        <p:txBody>
          <a:bodyPr rtlCol="0">
            <a:normAutofit/>
          </a:bodyPr>
          <a:lstStyle/>
          <a:p>
            <a:pPr eaLnBrk="1" fontAlgn="auto" hangingPunct="1">
              <a:spcAft>
                <a:spcPts val="0"/>
              </a:spcAft>
              <a:defRPr/>
            </a:pPr>
            <a:r>
              <a:rPr lang="en-US" sz="4400" b="0" dirty="0" smtClean="0">
                <a:solidFill>
                  <a:schemeClr val="bg1"/>
                </a:solidFill>
                <a:effectLst>
                  <a:outerShdw blurRad="38100" dist="38100" dir="2700000" algn="tl">
                    <a:srgbClr val="000000">
                      <a:alpha val="43137"/>
                    </a:srgbClr>
                  </a:outerShdw>
                </a:effectLst>
              </a:rPr>
              <a:t>Surge Protection UL Scopes</a:t>
            </a:r>
            <a:endParaRPr lang="en-US" sz="4400" b="0" dirty="0">
              <a:solidFill>
                <a:schemeClr val="bg1"/>
              </a:solidFill>
              <a:effectLst>
                <a:outerShdw blurRad="38100" dist="38100" dir="2700000" algn="tl">
                  <a:srgbClr val="000000">
                    <a:alpha val="43137"/>
                  </a:srgbClr>
                </a:outerShdw>
              </a:effectLst>
            </a:endParaRPr>
          </a:p>
        </p:txBody>
      </p:sp>
      <p:sp>
        <p:nvSpPr>
          <p:cNvPr id="8" name="Content Placeholder 5"/>
          <p:cNvSpPr txBox="1">
            <a:spLocks/>
          </p:cNvSpPr>
          <p:nvPr/>
        </p:nvSpPr>
        <p:spPr>
          <a:xfrm>
            <a:off x="457200" y="1600202"/>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Tx/>
              <a:buBlip>
                <a:blip r:embed="rId2"/>
              </a:buBlip>
              <a:defRPr sz="2600" kern="1200">
                <a:solidFill>
                  <a:schemeClr val="tx1"/>
                </a:solidFill>
                <a:latin typeface="+mn-lt"/>
                <a:ea typeface="+mn-ea"/>
                <a:cs typeface="+mn-cs"/>
              </a:defRPr>
            </a:lvl1pPr>
            <a:lvl2pPr marL="742950" indent="-285750" algn="l" defTabSz="914400" rtl="0" eaLnBrk="1" latinLnBrk="0" hangingPunct="1">
              <a:spcBef>
                <a:spcPct val="20000"/>
              </a:spcBef>
              <a:buFontTx/>
              <a:buBlip>
                <a:blip r:embed="rId2"/>
              </a:buBlip>
              <a:defRPr sz="2400" kern="1200">
                <a:solidFill>
                  <a:schemeClr val="tx1"/>
                </a:solidFill>
                <a:latin typeface="+mn-lt"/>
                <a:ea typeface="+mn-ea"/>
                <a:cs typeface="+mn-cs"/>
              </a:defRPr>
            </a:lvl2pPr>
            <a:lvl3pPr marL="1143000" indent="-228600" algn="l" defTabSz="914400" rtl="0" eaLnBrk="1" latinLnBrk="0" hangingPunct="1">
              <a:spcBef>
                <a:spcPct val="20000"/>
              </a:spcBef>
              <a:buFontTx/>
              <a:buBlip>
                <a:blip r:embed="rId2"/>
              </a:buBlip>
              <a:defRPr sz="2200" kern="1200">
                <a:solidFill>
                  <a:schemeClr val="tx1"/>
                </a:solidFill>
                <a:latin typeface="+mn-lt"/>
                <a:ea typeface="+mn-ea"/>
                <a:cs typeface="+mn-cs"/>
              </a:defRPr>
            </a:lvl3pPr>
            <a:lvl4pPr marL="1600200" indent="-228600" algn="l" defTabSz="914400" rtl="0" eaLnBrk="1" latinLnBrk="0" hangingPunct="1">
              <a:spcBef>
                <a:spcPct val="20000"/>
              </a:spcBef>
              <a:buFontTx/>
              <a:buBlip>
                <a:blip r:embed="rId2"/>
              </a:buBlip>
              <a:defRPr sz="1800" kern="1200">
                <a:solidFill>
                  <a:schemeClr val="tx1"/>
                </a:solidFill>
                <a:latin typeface="+mn-lt"/>
                <a:ea typeface="+mn-ea"/>
                <a:cs typeface="+mn-cs"/>
              </a:defRPr>
            </a:lvl4pPr>
            <a:lvl5pPr marL="2057400" indent="-228600" algn="l" defTabSz="914400" rtl="0" eaLnBrk="1" latinLnBrk="0" hangingPunct="1">
              <a:spcBef>
                <a:spcPct val="20000"/>
              </a:spcBef>
              <a:buFontTx/>
              <a:buBlip>
                <a:blip r:embed="rId2"/>
              </a:buBlip>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500"/>
              </a:spcBef>
              <a:spcAft>
                <a:spcPts val="0"/>
              </a:spcAft>
              <a:buClr>
                <a:srgbClr val="000000"/>
              </a:buClr>
              <a:buSzTx/>
              <a:buFontTx/>
              <a:buNone/>
              <a:tabLst/>
              <a:defRPr/>
            </a:pPr>
            <a:r>
              <a:rPr kumimoji="0" lang="en-US" altLang="en-US" sz="2200" b="1" i="0" u="none" strike="noStrike" kern="1200" cap="none" spc="0" normalizeH="0" baseline="0" noProof="0" dirty="0" smtClean="0">
                <a:ln>
                  <a:noFill/>
                </a:ln>
                <a:solidFill>
                  <a:srgbClr val="000000"/>
                </a:solidFill>
                <a:effectLst/>
                <a:uLnTx/>
                <a:uFillTx/>
                <a:ea typeface="+mn-ea"/>
                <a:cs typeface="+mn-cs"/>
              </a:rPr>
              <a:t>UL 1449 </a:t>
            </a:r>
            <a:r>
              <a:rPr lang="en-US" altLang="en-US" sz="2200" b="1" dirty="0" smtClean="0">
                <a:solidFill>
                  <a:srgbClr val="000000"/>
                </a:solidFill>
              </a:rPr>
              <a:t>4</a:t>
            </a:r>
            <a:r>
              <a:rPr lang="en-US" altLang="en-US" sz="2200" b="1" baseline="30000" dirty="0" smtClean="0">
                <a:solidFill>
                  <a:srgbClr val="000000"/>
                </a:solidFill>
              </a:rPr>
              <a:t>th</a:t>
            </a:r>
            <a:r>
              <a:rPr lang="en-US" altLang="en-US" sz="2200" b="1" dirty="0" smtClean="0">
                <a:solidFill>
                  <a:srgbClr val="000000"/>
                </a:solidFill>
              </a:rPr>
              <a:t> </a:t>
            </a:r>
            <a:r>
              <a:rPr kumimoji="0" lang="en-US" altLang="en-US" sz="2200" b="1" i="0" u="none" strike="noStrike" kern="1200" cap="none" spc="0" normalizeH="0" baseline="0" noProof="0" dirty="0" smtClean="0">
                <a:ln>
                  <a:noFill/>
                </a:ln>
                <a:solidFill>
                  <a:srgbClr val="000000"/>
                </a:solidFill>
                <a:effectLst/>
                <a:uLnTx/>
                <a:uFillTx/>
                <a:ea typeface="+mn-ea"/>
                <a:cs typeface="+mn-cs"/>
              </a:rPr>
              <a:t>Edition – Surge Protective Devices</a:t>
            </a:r>
          </a:p>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n-US" altLang="en-US" sz="2000" b="1" i="0" u="none" strike="noStrike" kern="1200" cap="none" spc="0" normalizeH="0" baseline="0" noProof="0" dirty="0" smtClean="0">
                <a:ln>
                  <a:noFill/>
                </a:ln>
                <a:solidFill>
                  <a:srgbClr val="000000"/>
                </a:solidFill>
                <a:effectLst/>
                <a:uLnTx/>
                <a:uFillTx/>
                <a:ea typeface="+mn-ea"/>
                <a:cs typeface="+mn-cs"/>
              </a:rPr>
              <a:t>	</a:t>
            </a:r>
            <a:r>
              <a:rPr kumimoji="0" lang="en-US" altLang="en-US" sz="2000" b="0" i="0" u="none" strike="noStrike" kern="1200" cap="none" spc="0" normalizeH="0" baseline="0" noProof="0" dirty="0" smtClean="0">
                <a:ln>
                  <a:noFill/>
                </a:ln>
                <a:solidFill>
                  <a:sysClr val="windowText" lastClr="000000"/>
                </a:solidFill>
                <a:effectLst/>
                <a:uLnTx/>
                <a:uFillTx/>
                <a:ea typeface="+mn-ea"/>
                <a:cs typeface="+mn-cs"/>
              </a:rPr>
              <a:t>These requirements cover Surge Protective Devices (SPDs) designed for repeated limiting of transient voltage surges as specified in the standard on 50 or 60 Hz power circuits not exceeding 1000 V.</a:t>
            </a:r>
            <a:r>
              <a:rPr kumimoji="0" lang="en-US" altLang="en-US" sz="2000" b="0" i="0" u="none" strike="noStrike" kern="1200" cap="none" spc="0" normalizeH="0" baseline="0" noProof="0" dirty="0" smtClean="0">
                <a:ln>
                  <a:noFill/>
                </a:ln>
                <a:solidFill>
                  <a:srgbClr val="000000"/>
                </a:solidFill>
                <a:effectLst/>
                <a:uLnTx/>
                <a:uFillTx/>
                <a:ea typeface="+mn-ea"/>
                <a:cs typeface="+mn-cs"/>
              </a:rPr>
              <a:t> </a:t>
            </a:r>
          </a:p>
          <a:p>
            <a:pPr marL="742950" marR="0" lvl="1" indent="-285750" algn="l" defTabSz="914400" rtl="0" eaLnBrk="1" fontAlgn="auto" latinLnBrk="0" hangingPunct="1">
              <a:lnSpc>
                <a:spcPct val="100000"/>
              </a:lnSpc>
              <a:spcBef>
                <a:spcPct val="20000"/>
              </a:spcBef>
              <a:spcAft>
                <a:spcPts val="0"/>
              </a:spcAft>
              <a:buClrTx/>
              <a:buSzTx/>
              <a:buFontTx/>
              <a:buBlip>
                <a:blip r:embed="rId2"/>
              </a:buBlip>
              <a:tabLst/>
              <a:defRPr/>
            </a:pPr>
            <a:r>
              <a:rPr kumimoji="0" lang="en-US" altLang="en-US" sz="1800" b="1" i="0" u="none" strike="noStrike" kern="1200" cap="none" spc="0" normalizeH="0" baseline="0" noProof="0" dirty="0" smtClean="0">
                <a:ln>
                  <a:noFill/>
                </a:ln>
                <a:solidFill>
                  <a:sysClr val="windowText" lastClr="000000"/>
                </a:solidFill>
                <a:effectLst/>
                <a:uLnTx/>
                <a:uFillTx/>
                <a:ea typeface="+mn-ea"/>
                <a:cs typeface="+mn-cs"/>
              </a:rPr>
              <a:t>Type 1 </a:t>
            </a:r>
            <a:r>
              <a:rPr kumimoji="0" lang="en-US" altLang="en-US" sz="1800" b="0" i="0" u="none" strike="noStrike" kern="1200" cap="none" spc="0" normalizeH="0" baseline="0" noProof="0" dirty="0" smtClean="0">
                <a:ln>
                  <a:noFill/>
                </a:ln>
                <a:solidFill>
                  <a:sysClr val="windowText" lastClr="000000"/>
                </a:solidFill>
                <a:effectLst/>
                <a:uLnTx/>
                <a:uFillTx/>
                <a:ea typeface="+mn-ea"/>
                <a:cs typeface="+mn-cs"/>
              </a:rPr>
              <a:t>- Permanently connected SPDs intended for installation between the secondary of the service transformer and the line side of the service equipment overcurrent device, as well as the load side, and intended to be installed without an external overcurrent protective device.</a:t>
            </a:r>
          </a:p>
          <a:p>
            <a:pPr marL="742950" marR="0" lvl="1" indent="-285750" algn="l" defTabSz="914400" rtl="0" eaLnBrk="1" fontAlgn="auto" latinLnBrk="0" hangingPunct="1">
              <a:lnSpc>
                <a:spcPct val="100000"/>
              </a:lnSpc>
              <a:spcBef>
                <a:spcPct val="20000"/>
              </a:spcBef>
              <a:spcAft>
                <a:spcPts val="0"/>
              </a:spcAft>
              <a:buClrTx/>
              <a:buSzTx/>
              <a:buFontTx/>
              <a:buBlip>
                <a:blip r:embed="rId2"/>
              </a:buBlip>
              <a:tabLst/>
              <a:defRPr/>
            </a:pPr>
            <a:r>
              <a:rPr kumimoji="0" lang="en-US" altLang="en-US" sz="1800" b="1" i="0" u="none" strike="noStrike" kern="1200" cap="none" spc="0" normalizeH="0" baseline="0" noProof="0" dirty="0" smtClean="0">
                <a:ln>
                  <a:noFill/>
                </a:ln>
                <a:solidFill>
                  <a:sysClr val="windowText" lastClr="000000"/>
                </a:solidFill>
                <a:effectLst/>
                <a:uLnTx/>
                <a:uFillTx/>
                <a:ea typeface="+mn-ea"/>
                <a:cs typeface="+mn-cs"/>
              </a:rPr>
              <a:t>Type 2 </a:t>
            </a:r>
            <a:r>
              <a:rPr kumimoji="0" lang="en-US" altLang="en-US" sz="1800" b="0" i="0" u="none" strike="noStrike" kern="1200" cap="none" spc="0" normalizeH="0" baseline="0" noProof="0" dirty="0" smtClean="0">
                <a:ln>
                  <a:noFill/>
                </a:ln>
                <a:solidFill>
                  <a:sysClr val="windowText" lastClr="000000"/>
                </a:solidFill>
                <a:effectLst/>
                <a:uLnTx/>
                <a:uFillTx/>
                <a:ea typeface="+mn-ea"/>
                <a:cs typeface="+mn-cs"/>
              </a:rPr>
              <a:t>- Permanently connected SPDs intended for installation on the load side of the service equipment overcurrent device</a:t>
            </a:r>
          </a:p>
          <a:p>
            <a:pPr marL="742950" marR="0" lvl="1" indent="-285750" algn="l" defTabSz="914400" rtl="0" eaLnBrk="1" fontAlgn="auto" latinLnBrk="0" hangingPunct="1">
              <a:lnSpc>
                <a:spcPct val="100000"/>
              </a:lnSpc>
              <a:spcBef>
                <a:spcPct val="20000"/>
              </a:spcBef>
              <a:spcAft>
                <a:spcPts val="0"/>
              </a:spcAft>
              <a:buClrTx/>
              <a:buSzTx/>
              <a:buFontTx/>
              <a:buBlip>
                <a:blip r:embed="rId2"/>
              </a:buBlip>
              <a:tabLst/>
              <a:defRPr/>
            </a:pPr>
            <a:r>
              <a:rPr kumimoji="0" lang="en-US" altLang="en-US" sz="1800" b="1" i="0" u="none" strike="noStrike" kern="1200" cap="none" spc="0" normalizeH="0" baseline="0" noProof="0" dirty="0" smtClean="0">
                <a:ln>
                  <a:noFill/>
                </a:ln>
                <a:solidFill>
                  <a:sysClr val="windowText" lastClr="000000"/>
                </a:solidFill>
                <a:effectLst/>
                <a:uLnTx/>
                <a:uFillTx/>
                <a:ea typeface="+mn-ea"/>
                <a:cs typeface="+mn-cs"/>
              </a:rPr>
              <a:t>Type 3 </a:t>
            </a:r>
            <a:r>
              <a:rPr kumimoji="0" lang="en-US" altLang="en-US" sz="1800" b="0" i="0" u="none" strike="noStrike" kern="1200" cap="none" spc="0" normalizeH="0" baseline="0" noProof="0" dirty="0" smtClean="0">
                <a:ln>
                  <a:noFill/>
                </a:ln>
                <a:solidFill>
                  <a:sysClr val="windowText" lastClr="000000"/>
                </a:solidFill>
                <a:effectLst/>
                <a:uLnTx/>
                <a:uFillTx/>
                <a:ea typeface="+mn-ea"/>
                <a:cs typeface="+mn-cs"/>
              </a:rPr>
              <a:t>- Point of utilization SPDs, installed at a minimum conductor length of 10 meters (30 feet) from the electrical service panel to the point of utilization, for example cord connected, direct plug-in, receptacle type and SPDs installed at the utilization equipment being protected.</a:t>
            </a:r>
            <a:endParaRPr kumimoji="0" lang="en-US" altLang="en-US" sz="1800" b="0" i="0" u="none" strike="noStrike" kern="1200" cap="none" spc="0" normalizeH="0" baseline="0" noProof="0" dirty="0">
              <a:ln>
                <a:noFill/>
              </a:ln>
              <a:solidFill>
                <a:sysClr val="windowText" lastClr="000000"/>
              </a:solidFill>
              <a:effectLst/>
              <a:uLnTx/>
              <a:uFillTx/>
              <a:ea typeface="+mn-ea"/>
              <a:cs typeface="+mn-cs"/>
            </a:endParaRPr>
          </a:p>
        </p:txBody>
      </p:sp>
    </p:spTree>
    <p:extLst>
      <p:ext uri="{BB962C8B-B14F-4D97-AF65-F5344CB8AC3E}">
        <p14:creationId xmlns:p14="http://schemas.microsoft.com/office/powerpoint/2010/main" val="2991988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50800" dist="38100" dir="8100000" algn="tr" rotWithShape="0">
              <a:schemeClr val="bg1">
                <a:alpha val="40000"/>
              </a:schemeClr>
            </a:outerShdw>
          </a:effectLst>
        </p:spPr>
        <p:txBody>
          <a:bodyPr>
            <a:normAutofit/>
          </a:bodyPr>
          <a:lstStyle/>
          <a:p>
            <a:r>
              <a:rPr lang="en-US" sz="4400" b="0" dirty="0" smtClean="0">
                <a:solidFill>
                  <a:schemeClr val="bg1"/>
                </a:solidFill>
                <a:effectLst>
                  <a:outerShdw blurRad="38100" dist="38100" dir="2700000" algn="tl">
                    <a:srgbClr val="000000">
                      <a:alpha val="43137"/>
                    </a:srgbClr>
                  </a:outerShdw>
                </a:effectLst>
              </a:rPr>
              <a:t>AC Power Surge Protection</a:t>
            </a:r>
            <a:endParaRPr lang="en-US" sz="4400" b="0" dirty="0">
              <a:solidFill>
                <a:schemeClr val="bg1"/>
              </a:solidFill>
              <a:effectLst>
                <a:outerShdw blurRad="38100" dist="38100" dir="2700000" algn="tl">
                  <a:srgbClr val="000000">
                    <a:alpha val="43137"/>
                  </a:srgbClr>
                </a:outerShdw>
              </a:effectLst>
            </a:endParaRPr>
          </a:p>
        </p:txBody>
      </p:sp>
      <p:pic>
        <p:nvPicPr>
          <p:cNvPr id="7" name="Picture 6" descr="D50,100,200 famil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9960" y="1600200"/>
            <a:ext cx="5691440" cy="2319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 y="1618058"/>
            <a:ext cx="896112" cy="694661"/>
          </a:xfrm>
          <a:prstGeom prst="rect">
            <a:avLst/>
          </a:prstGeom>
          <a:ln>
            <a:solidFill>
              <a:schemeClr val="tx1"/>
            </a:solidFill>
          </a:ln>
        </p:spPr>
      </p:pic>
      <p:pic>
        <p:nvPicPr>
          <p:cNvPr id="9" name="Picture 4" descr="C:\Users\lisa.messinger\Desktop\ZEUS Log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4256" y="2312719"/>
            <a:ext cx="914400" cy="394648"/>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5"/>
          <p:cNvSpPr txBox="1">
            <a:spLocks/>
          </p:cNvSpPr>
          <p:nvPr/>
        </p:nvSpPr>
        <p:spPr>
          <a:xfrm>
            <a:off x="457200" y="4038600"/>
            <a:ext cx="6324600" cy="2057400"/>
          </a:xfrm>
          <a:prstGeom prst="rect">
            <a:avLst/>
          </a:prstGeom>
        </p:spPr>
        <p:txBody>
          <a:bodyPr>
            <a:noAutofit/>
          </a:bodyPr>
          <a:lstStyle>
            <a:lvl1pPr marL="342900" indent="-342900" algn="l" rtl="0" eaLnBrk="0" fontAlgn="base" hangingPunct="0">
              <a:spcBef>
                <a:spcPct val="20000"/>
              </a:spcBef>
              <a:spcAft>
                <a:spcPct val="0"/>
              </a:spcAft>
              <a:buBlip>
                <a:blip r:embed="rId5"/>
              </a:buBlip>
              <a:defRPr sz="2600" kern="1200">
                <a:solidFill>
                  <a:schemeClr val="tx1"/>
                </a:solidFill>
                <a:latin typeface="+mn-lt"/>
                <a:ea typeface="+mn-ea"/>
                <a:cs typeface="+mn-cs"/>
              </a:defRPr>
            </a:lvl1pPr>
            <a:lvl2pPr marL="742950" indent="-285750" algn="l" rtl="0" eaLnBrk="0" fontAlgn="base" hangingPunct="0">
              <a:spcBef>
                <a:spcPct val="20000"/>
              </a:spcBef>
              <a:spcAft>
                <a:spcPct val="0"/>
              </a:spcAft>
              <a:buBlip>
                <a:blip r:embed="rId5"/>
              </a:buBlip>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Blip>
                <a:blip r:embed="rId5"/>
              </a:buBlip>
              <a:defRPr sz="2200" kern="1200">
                <a:solidFill>
                  <a:schemeClr val="tx1"/>
                </a:solidFill>
                <a:latin typeface="+mn-lt"/>
                <a:ea typeface="+mn-ea"/>
                <a:cs typeface="+mn-cs"/>
              </a:defRPr>
            </a:lvl3pPr>
            <a:lvl4pPr marL="1600200" indent="-228600" algn="l" rtl="0" eaLnBrk="0" fontAlgn="base" hangingPunct="0">
              <a:spcBef>
                <a:spcPct val="20000"/>
              </a:spcBef>
              <a:spcAft>
                <a:spcPct val="0"/>
              </a:spcAft>
              <a:buBlip>
                <a:blip r:embed="rId5"/>
              </a:buBlip>
              <a:defRPr kern="1200">
                <a:solidFill>
                  <a:schemeClr val="tx1"/>
                </a:solidFill>
                <a:latin typeface="+mn-lt"/>
                <a:ea typeface="+mn-ea"/>
                <a:cs typeface="+mn-cs"/>
              </a:defRPr>
            </a:lvl4pPr>
            <a:lvl5pPr marL="2057400" indent="-228600" algn="l" rtl="0" eaLnBrk="0" fontAlgn="base" hangingPunct="0">
              <a:spcBef>
                <a:spcPct val="20000"/>
              </a:spcBef>
              <a:spcAft>
                <a:spcPct val="0"/>
              </a:spcAft>
              <a:buBlip>
                <a:blip r:embed="rId5"/>
              </a:buBlip>
              <a:defRPr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spcAft>
                <a:spcPct val="5000"/>
              </a:spcAft>
            </a:pPr>
            <a:r>
              <a:rPr lang="en-US" altLang="en-US" sz="1800" dirty="0" smtClean="0"/>
              <a:t>Installs on Main Distribution, Branch or Sub panels</a:t>
            </a:r>
          </a:p>
          <a:p>
            <a:pPr>
              <a:lnSpc>
                <a:spcPct val="90000"/>
              </a:lnSpc>
              <a:spcAft>
                <a:spcPct val="5000"/>
              </a:spcAft>
            </a:pPr>
            <a:r>
              <a:rPr lang="en-US" altLang="en-US" sz="1800" dirty="0"/>
              <a:t>UL1449 </a:t>
            </a:r>
            <a:r>
              <a:rPr lang="en-US" altLang="en-US" sz="1800" dirty="0" smtClean="0"/>
              <a:t>4</a:t>
            </a:r>
            <a:r>
              <a:rPr lang="en-US" altLang="en-US" sz="1800" baseline="30000" dirty="0" smtClean="0"/>
              <a:t>th</a:t>
            </a:r>
            <a:r>
              <a:rPr lang="en-US" altLang="en-US" sz="1800" dirty="0" smtClean="0"/>
              <a:t> Edition </a:t>
            </a:r>
            <a:r>
              <a:rPr lang="en-US" altLang="en-US" sz="1800" dirty="0"/>
              <a:t>Listed SPD Type </a:t>
            </a:r>
            <a:r>
              <a:rPr lang="en-US" altLang="en-US" sz="1800" dirty="0" smtClean="0"/>
              <a:t>1</a:t>
            </a:r>
          </a:p>
          <a:p>
            <a:pPr>
              <a:lnSpc>
                <a:spcPct val="90000"/>
              </a:lnSpc>
              <a:spcAft>
                <a:spcPct val="5000"/>
              </a:spcAft>
            </a:pPr>
            <a:r>
              <a:rPr lang="en-US" altLang="en-US" sz="1800" dirty="0" smtClean="0"/>
              <a:t>50kA, 100kA, or 200kA per phase Surge Current </a:t>
            </a:r>
            <a:r>
              <a:rPr lang="en-US" altLang="en-US" sz="1800" dirty="0"/>
              <a:t>R</a:t>
            </a:r>
            <a:r>
              <a:rPr lang="en-US" altLang="en-US" sz="1800" dirty="0" smtClean="0"/>
              <a:t>ating</a:t>
            </a:r>
          </a:p>
          <a:p>
            <a:pPr>
              <a:lnSpc>
                <a:spcPct val="90000"/>
              </a:lnSpc>
              <a:spcAft>
                <a:spcPct val="5000"/>
              </a:spcAft>
            </a:pPr>
            <a:r>
              <a:rPr lang="en-US" altLang="en-US" sz="1800" dirty="0" smtClean="0"/>
              <a:t>Available in all voltage configurations up to 600VAC Delta</a:t>
            </a:r>
          </a:p>
          <a:p>
            <a:pPr>
              <a:lnSpc>
                <a:spcPct val="90000"/>
              </a:lnSpc>
              <a:spcAft>
                <a:spcPct val="5000"/>
              </a:spcAft>
            </a:pPr>
            <a:r>
              <a:rPr lang="en-US" altLang="en-US" sz="1800" dirty="0" smtClean="0"/>
              <a:t>Diagnostic LEDs</a:t>
            </a:r>
          </a:p>
          <a:p>
            <a:pPr>
              <a:lnSpc>
                <a:spcPct val="90000"/>
              </a:lnSpc>
              <a:spcAft>
                <a:spcPct val="5000"/>
              </a:spcAft>
            </a:pPr>
            <a:r>
              <a:rPr lang="en-US" altLang="en-US" sz="1800" dirty="0" smtClean="0"/>
              <a:t>NEMA 4X weather resistant enclosure</a:t>
            </a:r>
          </a:p>
        </p:txBody>
      </p:sp>
    </p:spTree>
    <p:extLst>
      <p:ext uri="{BB962C8B-B14F-4D97-AF65-F5344CB8AC3E}">
        <p14:creationId xmlns:p14="http://schemas.microsoft.com/office/powerpoint/2010/main" val="165157987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8540"/>
            <a:ext cx="8229600" cy="1143000"/>
          </a:xfrm>
          <a:effectLst>
            <a:outerShdw blurRad="50800" dist="38100" dir="8100000" algn="tr" rotWithShape="0">
              <a:schemeClr val="bg1">
                <a:alpha val="40000"/>
              </a:schemeClr>
            </a:outerShdw>
          </a:effectLst>
        </p:spPr>
        <p:txBody>
          <a:bodyPr rtlCol="0">
            <a:normAutofit/>
          </a:bodyPr>
          <a:lstStyle/>
          <a:p>
            <a:pPr eaLnBrk="1" fontAlgn="auto" hangingPunct="1">
              <a:spcAft>
                <a:spcPts val="0"/>
              </a:spcAft>
              <a:defRPr/>
            </a:pPr>
            <a:r>
              <a:rPr lang="en-US" sz="4400" b="0" dirty="0" smtClean="0">
                <a:solidFill>
                  <a:schemeClr val="bg1"/>
                </a:solidFill>
                <a:effectLst>
                  <a:outerShdw blurRad="38100" dist="38100" dir="2700000" algn="tl">
                    <a:srgbClr val="000000">
                      <a:alpha val="43137"/>
                    </a:srgbClr>
                  </a:outerShdw>
                </a:effectLst>
              </a:rPr>
              <a:t>D50-CM</a:t>
            </a:r>
            <a:endParaRPr lang="en-US" sz="4400" b="0" dirty="0">
              <a:solidFill>
                <a:schemeClr val="bg1"/>
              </a:solidFill>
              <a:effectLst>
                <a:outerShdw blurRad="38100" dist="38100" dir="2700000" algn="tl">
                  <a:srgbClr val="000000">
                    <a:alpha val="43137"/>
                  </a:srgbClr>
                </a:outerShdw>
              </a:effectLst>
            </a:endParaRPr>
          </a:p>
        </p:txBody>
      </p:sp>
      <p:sp>
        <p:nvSpPr>
          <p:cNvPr id="5" name="Rectangle 3"/>
          <p:cNvSpPr txBox="1">
            <a:spLocks noChangeArrowheads="1"/>
          </p:cNvSpPr>
          <p:nvPr/>
        </p:nvSpPr>
        <p:spPr>
          <a:xfrm>
            <a:off x="381000" y="1981200"/>
            <a:ext cx="3505200" cy="3276600"/>
          </a:xfrm>
          <a:prstGeom prst="rect">
            <a:avLst/>
          </a:prstGeom>
        </p:spPr>
        <p:txBody>
          <a:bodyPr/>
          <a:lstStyle>
            <a:lvl1pPr marL="342900" indent="-342900" algn="l" rtl="0" eaLnBrk="0" fontAlgn="base" hangingPunct="0">
              <a:spcBef>
                <a:spcPct val="20000"/>
              </a:spcBef>
              <a:spcAft>
                <a:spcPct val="0"/>
              </a:spcAft>
              <a:buBlip>
                <a:blip r:embed="rId2"/>
              </a:buBlip>
              <a:defRPr sz="2600" kern="1200">
                <a:solidFill>
                  <a:schemeClr val="tx1"/>
                </a:solidFill>
                <a:latin typeface="+mn-lt"/>
                <a:ea typeface="+mn-ea"/>
                <a:cs typeface="+mn-cs"/>
              </a:defRPr>
            </a:lvl1pPr>
            <a:lvl2pPr marL="742950" indent="-285750" algn="l" rtl="0" eaLnBrk="0" fontAlgn="base" hangingPunct="0">
              <a:spcBef>
                <a:spcPct val="20000"/>
              </a:spcBef>
              <a:spcAft>
                <a:spcPct val="0"/>
              </a:spcAft>
              <a:buBlip>
                <a:blip r:embed="rId2"/>
              </a:buBlip>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Blip>
                <a:blip r:embed="rId2"/>
              </a:buBlip>
              <a:defRPr sz="2200" kern="1200">
                <a:solidFill>
                  <a:schemeClr val="tx1"/>
                </a:solidFill>
                <a:latin typeface="+mn-lt"/>
                <a:ea typeface="+mn-ea"/>
                <a:cs typeface="+mn-cs"/>
              </a:defRPr>
            </a:lvl3pPr>
            <a:lvl4pPr marL="1600200" indent="-228600" algn="l" rtl="0" eaLnBrk="0" fontAlgn="base" hangingPunct="0">
              <a:spcBef>
                <a:spcPct val="20000"/>
              </a:spcBef>
              <a:spcAft>
                <a:spcPct val="0"/>
              </a:spcAft>
              <a:buBlip>
                <a:blip r:embed="rId2"/>
              </a:buBlip>
              <a:defRPr kern="1200">
                <a:solidFill>
                  <a:schemeClr val="tx1"/>
                </a:solidFill>
                <a:latin typeface="+mn-lt"/>
                <a:ea typeface="+mn-ea"/>
                <a:cs typeface="+mn-cs"/>
              </a:defRPr>
            </a:lvl4pPr>
            <a:lvl5pPr marL="2057400" indent="-228600" algn="l" rtl="0" eaLnBrk="0" fontAlgn="base" hangingPunct="0">
              <a:spcBef>
                <a:spcPct val="20000"/>
              </a:spcBef>
              <a:spcAft>
                <a:spcPct val="0"/>
              </a:spcAft>
              <a:buBlip>
                <a:blip r:embed="rId2"/>
              </a:buBlip>
              <a:defRPr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ct val="5000"/>
              </a:spcAft>
            </a:pPr>
            <a:r>
              <a:rPr lang="en-US" altLang="en-US" sz="2000" dirty="0" smtClean="0"/>
              <a:t>UL1449 4</a:t>
            </a:r>
            <a:r>
              <a:rPr lang="en-US" altLang="en-US" sz="2000" baseline="30000" dirty="0" smtClean="0"/>
              <a:t>th</a:t>
            </a:r>
            <a:r>
              <a:rPr lang="en-US" altLang="en-US" sz="2000" dirty="0" smtClean="0"/>
              <a:t> Edition Type 1</a:t>
            </a:r>
          </a:p>
          <a:p>
            <a:pPr>
              <a:spcAft>
                <a:spcPct val="5000"/>
              </a:spcAft>
            </a:pPr>
            <a:r>
              <a:rPr lang="en-US" altLang="en-US" sz="2000" dirty="0" smtClean="0"/>
              <a:t>120/240VAC Single Phase</a:t>
            </a:r>
          </a:p>
          <a:p>
            <a:pPr>
              <a:spcAft>
                <a:spcPct val="5000"/>
              </a:spcAft>
            </a:pPr>
            <a:r>
              <a:rPr lang="en-US" altLang="en-US" sz="2000" dirty="0" smtClean="0"/>
              <a:t>Standard NEMA4X Enclosure</a:t>
            </a:r>
          </a:p>
          <a:p>
            <a:pPr>
              <a:spcAft>
                <a:spcPct val="5000"/>
              </a:spcAft>
            </a:pPr>
            <a:r>
              <a:rPr lang="en-US" altLang="en-US" sz="2000" dirty="0" smtClean="0"/>
              <a:t>LED Diagnostics</a:t>
            </a:r>
          </a:p>
          <a:p>
            <a:pPr>
              <a:spcAft>
                <a:spcPct val="5000"/>
              </a:spcAft>
            </a:pPr>
            <a:r>
              <a:rPr lang="en-US" altLang="en-US" sz="2000" dirty="0" smtClean="0"/>
              <a:t>50kA / Phase Surge Current Rating</a:t>
            </a:r>
          </a:p>
          <a:p>
            <a:pPr>
              <a:spcAft>
                <a:spcPct val="5000"/>
              </a:spcAft>
            </a:pPr>
            <a:r>
              <a:rPr lang="en-US" altLang="en-US" sz="2000" dirty="0" smtClean="0"/>
              <a:t>Can be installed on the load side of an electrical meter can</a:t>
            </a:r>
          </a:p>
        </p:txBody>
      </p:sp>
      <p:pic>
        <p:nvPicPr>
          <p:cNvPr id="6" name="Picture 5"/>
          <p:cNvPicPr>
            <a:picLocks noChangeAspect="1"/>
          </p:cNvPicPr>
          <p:nvPr/>
        </p:nvPicPr>
        <p:blipFill>
          <a:blip r:embed="rId3"/>
          <a:stretch>
            <a:fillRect/>
          </a:stretch>
        </p:blipFill>
        <p:spPr>
          <a:xfrm>
            <a:off x="3886200" y="1752600"/>
            <a:ext cx="4600575" cy="3952875"/>
          </a:xfrm>
          <a:prstGeom prst="rect">
            <a:avLst/>
          </a:prstGeom>
        </p:spPr>
      </p:pic>
    </p:spTree>
    <p:extLst>
      <p:ext uri="{BB962C8B-B14F-4D97-AF65-F5344CB8AC3E}">
        <p14:creationId xmlns:p14="http://schemas.microsoft.com/office/powerpoint/2010/main" val="291426991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8540"/>
            <a:ext cx="8229600" cy="1143000"/>
          </a:xfrm>
          <a:effectLst>
            <a:outerShdw blurRad="50800" dist="38100" dir="8100000" algn="tr" rotWithShape="0">
              <a:schemeClr val="bg1">
                <a:alpha val="40000"/>
              </a:schemeClr>
            </a:outerShdw>
          </a:effectLst>
        </p:spPr>
        <p:txBody>
          <a:bodyPr rtlCol="0">
            <a:normAutofit/>
          </a:bodyPr>
          <a:lstStyle/>
          <a:p>
            <a:pPr eaLnBrk="1" fontAlgn="auto" hangingPunct="1">
              <a:spcAft>
                <a:spcPts val="0"/>
              </a:spcAft>
              <a:defRPr/>
            </a:pPr>
            <a:r>
              <a:rPr lang="en-US" sz="4400" b="0" dirty="0" smtClean="0">
                <a:solidFill>
                  <a:schemeClr val="bg1"/>
                </a:solidFill>
                <a:effectLst>
                  <a:outerShdw blurRad="38100" dist="38100" dir="2700000" algn="tl">
                    <a:srgbClr val="000000">
                      <a:alpha val="43137"/>
                    </a:srgbClr>
                  </a:outerShdw>
                </a:effectLst>
              </a:rPr>
              <a:t>DTK-120/240CM+</a:t>
            </a:r>
            <a:endParaRPr lang="en-US" sz="4400" b="0" dirty="0">
              <a:solidFill>
                <a:schemeClr val="bg1"/>
              </a:solidFill>
              <a:effectLst>
                <a:outerShdw blurRad="38100" dist="38100" dir="2700000" algn="tl">
                  <a:srgbClr val="000000">
                    <a:alpha val="43137"/>
                  </a:srgbClr>
                </a:outerShdw>
              </a:effectLst>
            </a:endParaRPr>
          </a:p>
        </p:txBody>
      </p:sp>
      <p:sp>
        <p:nvSpPr>
          <p:cNvPr id="5" name="Rectangle 3"/>
          <p:cNvSpPr txBox="1">
            <a:spLocks noChangeArrowheads="1"/>
          </p:cNvSpPr>
          <p:nvPr/>
        </p:nvSpPr>
        <p:spPr>
          <a:xfrm>
            <a:off x="381000" y="1981200"/>
            <a:ext cx="4343400" cy="3276600"/>
          </a:xfrm>
          <a:prstGeom prst="rect">
            <a:avLst/>
          </a:prstGeom>
        </p:spPr>
        <p:txBody>
          <a:bodyPr/>
          <a:lstStyle>
            <a:lvl1pPr marL="342900" indent="-342900" algn="l" rtl="0" eaLnBrk="0" fontAlgn="base" hangingPunct="0">
              <a:spcBef>
                <a:spcPct val="20000"/>
              </a:spcBef>
              <a:spcAft>
                <a:spcPct val="0"/>
              </a:spcAft>
              <a:buBlip>
                <a:blip r:embed="rId2"/>
              </a:buBlip>
              <a:defRPr sz="2600" kern="1200">
                <a:solidFill>
                  <a:schemeClr val="tx1"/>
                </a:solidFill>
                <a:latin typeface="+mn-lt"/>
                <a:ea typeface="+mn-ea"/>
                <a:cs typeface="+mn-cs"/>
              </a:defRPr>
            </a:lvl1pPr>
            <a:lvl2pPr marL="742950" indent="-285750" algn="l" rtl="0" eaLnBrk="0" fontAlgn="base" hangingPunct="0">
              <a:spcBef>
                <a:spcPct val="20000"/>
              </a:spcBef>
              <a:spcAft>
                <a:spcPct val="0"/>
              </a:spcAft>
              <a:buBlip>
                <a:blip r:embed="rId2"/>
              </a:buBlip>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Blip>
                <a:blip r:embed="rId2"/>
              </a:buBlip>
              <a:defRPr sz="2200" kern="1200">
                <a:solidFill>
                  <a:schemeClr val="tx1"/>
                </a:solidFill>
                <a:latin typeface="+mn-lt"/>
                <a:ea typeface="+mn-ea"/>
                <a:cs typeface="+mn-cs"/>
              </a:defRPr>
            </a:lvl3pPr>
            <a:lvl4pPr marL="1600200" indent="-228600" algn="l" rtl="0" eaLnBrk="0" fontAlgn="base" hangingPunct="0">
              <a:spcBef>
                <a:spcPct val="20000"/>
              </a:spcBef>
              <a:spcAft>
                <a:spcPct val="0"/>
              </a:spcAft>
              <a:buBlip>
                <a:blip r:embed="rId2"/>
              </a:buBlip>
              <a:defRPr kern="1200">
                <a:solidFill>
                  <a:schemeClr val="tx1"/>
                </a:solidFill>
                <a:latin typeface="+mn-lt"/>
                <a:ea typeface="+mn-ea"/>
                <a:cs typeface="+mn-cs"/>
              </a:defRPr>
            </a:lvl4pPr>
            <a:lvl5pPr marL="2057400" indent="-228600" algn="l" rtl="0" eaLnBrk="0" fontAlgn="base" hangingPunct="0">
              <a:spcBef>
                <a:spcPct val="20000"/>
              </a:spcBef>
              <a:spcAft>
                <a:spcPct val="0"/>
              </a:spcAft>
              <a:buBlip>
                <a:blip r:embed="rId2"/>
              </a:buBlip>
              <a:defRPr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ct val="5000"/>
              </a:spcAft>
            </a:pPr>
            <a:r>
              <a:rPr lang="en-US" altLang="en-US" sz="2000" dirty="0" smtClean="0"/>
              <a:t>UL1449 4</a:t>
            </a:r>
            <a:r>
              <a:rPr lang="en-US" altLang="en-US" sz="2000" baseline="30000" dirty="0" smtClean="0"/>
              <a:t>th</a:t>
            </a:r>
            <a:r>
              <a:rPr lang="en-US" altLang="en-US" sz="2000" dirty="0" smtClean="0"/>
              <a:t> Edition Type 1</a:t>
            </a:r>
          </a:p>
          <a:p>
            <a:pPr>
              <a:spcAft>
                <a:spcPct val="5000"/>
              </a:spcAft>
            </a:pPr>
            <a:r>
              <a:rPr lang="en-US" altLang="en-US" sz="2000" dirty="0" smtClean="0"/>
              <a:t>120/240VAC Single Phase</a:t>
            </a:r>
          </a:p>
          <a:p>
            <a:pPr>
              <a:spcAft>
                <a:spcPct val="5000"/>
              </a:spcAft>
            </a:pPr>
            <a:r>
              <a:rPr lang="en-US" altLang="en-US" sz="2000" dirty="0" smtClean="0"/>
              <a:t>NEMA 4X Enclosure</a:t>
            </a:r>
          </a:p>
          <a:p>
            <a:pPr>
              <a:spcAft>
                <a:spcPct val="5000"/>
              </a:spcAft>
            </a:pPr>
            <a:r>
              <a:rPr lang="en-US" altLang="en-US" sz="2000" dirty="0" smtClean="0"/>
              <a:t>LED Diagnostics</a:t>
            </a:r>
          </a:p>
          <a:p>
            <a:pPr>
              <a:spcAft>
                <a:spcPct val="5000"/>
              </a:spcAft>
            </a:pPr>
            <a:r>
              <a:rPr lang="en-US" altLang="en-US" sz="2000" dirty="0" smtClean="0"/>
              <a:t>50kA Max Surge Current Rating</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0" y="1752600"/>
            <a:ext cx="3164235" cy="4343400"/>
          </a:xfrm>
          <a:prstGeom prst="rect">
            <a:avLst/>
          </a:prstGeom>
        </p:spPr>
      </p:pic>
    </p:spTree>
    <p:extLst>
      <p:ext uri="{BB962C8B-B14F-4D97-AF65-F5344CB8AC3E}">
        <p14:creationId xmlns:p14="http://schemas.microsoft.com/office/powerpoint/2010/main" val="73646839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8540"/>
            <a:ext cx="8229600" cy="1143000"/>
          </a:xfrm>
          <a:effectLst>
            <a:outerShdw blurRad="50800" dist="38100" dir="8100000" algn="tr" rotWithShape="0">
              <a:schemeClr val="bg1">
                <a:alpha val="40000"/>
              </a:schemeClr>
            </a:outerShdw>
          </a:effectLst>
        </p:spPr>
        <p:txBody>
          <a:bodyPr rtlCol="0">
            <a:normAutofit/>
          </a:bodyPr>
          <a:lstStyle/>
          <a:p>
            <a:pPr eaLnBrk="1" fontAlgn="auto" hangingPunct="1">
              <a:spcAft>
                <a:spcPts val="0"/>
              </a:spcAft>
              <a:defRPr/>
            </a:pPr>
            <a:r>
              <a:rPr lang="en-US" sz="4400" b="0" dirty="0" smtClean="0">
                <a:solidFill>
                  <a:schemeClr val="bg1"/>
                </a:solidFill>
                <a:effectLst>
                  <a:outerShdw blurRad="38100" dist="38100" dir="2700000" algn="tl">
                    <a:srgbClr val="000000">
                      <a:alpha val="43137"/>
                    </a:srgbClr>
                  </a:outerShdw>
                </a:effectLst>
              </a:rPr>
              <a:t>DTK-240/480CM+</a:t>
            </a:r>
            <a:endParaRPr lang="en-US" sz="4400" b="0" dirty="0">
              <a:solidFill>
                <a:schemeClr val="bg1"/>
              </a:solidFill>
              <a:effectLst>
                <a:outerShdw blurRad="38100" dist="38100" dir="2700000" algn="tl">
                  <a:srgbClr val="000000">
                    <a:alpha val="43137"/>
                  </a:srgbClr>
                </a:outerShdw>
              </a:effectLst>
            </a:endParaRPr>
          </a:p>
        </p:txBody>
      </p:sp>
      <p:sp>
        <p:nvSpPr>
          <p:cNvPr id="5" name="Rectangle 3"/>
          <p:cNvSpPr txBox="1">
            <a:spLocks noChangeArrowheads="1"/>
          </p:cNvSpPr>
          <p:nvPr/>
        </p:nvSpPr>
        <p:spPr>
          <a:xfrm>
            <a:off x="381000" y="1981200"/>
            <a:ext cx="4343400" cy="3276600"/>
          </a:xfrm>
          <a:prstGeom prst="rect">
            <a:avLst/>
          </a:prstGeom>
        </p:spPr>
        <p:txBody>
          <a:bodyPr/>
          <a:lstStyle>
            <a:lvl1pPr marL="342900" indent="-342900" algn="l" rtl="0" eaLnBrk="0" fontAlgn="base" hangingPunct="0">
              <a:spcBef>
                <a:spcPct val="20000"/>
              </a:spcBef>
              <a:spcAft>
                <a:spcPct val="0"/>
              </a:spcAft>
              <a:buBlip>
                <a:blip r:embed="rId2"/>
              </a:buBlip>
              <a:defRPr sz="2600" kern="1200">
                <a:solidFill>
                  <a:schemeClr val="tx1"/>
                </a:solidFill>
                <a:latin typeface="+mn-lt"/>
                <a:ea typeface="+mn-ea"/>
                <a:cs typeface="+mn-cs"/>
              </a:defRPr>
            </a:lvl1pPr>
            <a:lvl2pPr marL="742950" indent="-285750" algn="l" rtl="0" eaLnBrk="0" fontAlgn="base" hangingPunct="0">
              <a:spcBef>
                <a:spcPct val="20000"/>
              </a:spcBef>
              <a:spcAft>
                <a:spcPct val="0"/>
              </a:spcAft>
              <a:buBlip>
                <a:blip r:embed="rId2"/>
              </a:buBlip>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Blip>
                <a:blip r:embed="rId2"/>
              </a:buBlip>
              <a:defRPr sz="2200" kern="1200">
                <a:solidFill>
                  <a:schemeClr val="tx1"/>
                </a:solidFill>
                <a:latin typeface="+mn-lt"/>
                <a:ea typeface="+mn-ea"/>
                <a:cs typeface="+mn-cs"/>
              </a:defRPr>
            </a:lvl3pPr>
            <a:lvl4pPr marL="1600200" indent="-228600" algn="l" rtl="0" eaLnBrk="0" fontAlgn="base" hangingPunct="0">
              <a:spcBef>
                <a:spcPct val="20000"/>
              </a:spcBef>
              <a:spcAft>
                <a:spcPct val="0"/>
              </a:spcAft>
              <a:buBlip>
                <a:blip r:embed="rId2"/>
              </a:buBlip>
              <a:defRPr kern="1200">
                <a:solidFill>
                  <a:schemeClr val="tx1"/>
                </a:solidFill>
                <a:latin typeface="+mn-lt"/>
                <a:ea typeface="+mn-ea"/>
                <a:cs typeface="+mn-cs"/>
              </a:defRPr>
            </a:lvl4pPr>
            <a:lvl5pPr marL="2057400" indent="-228600" algn="l" rtl="0" eaLnBrk="0" fontAlgn="base" hangingPunct="0">
              <a:spcBef>
                <a:spcPct val="20000"/>
              </a:spcBef>
              <a:spcAft>
                <a:spcPct val="0"/>
              </a:spcAft>
              <a:buBlip>
                <a:blip r:embed="rId2"/>
              </a:buBlip>
              <a:defRPr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ct val="5000"/>
              </a:spcAft>
            </a:pPr>
            <a:r>
              <a:rPr lang="en-US" altLang="en-US" sz="2000" dirty="0" smtClean="0"/>
              <a:t>UL1449 4</a:t>
            </a:r>
            <a:r>
              <a:rPr lang="en-US" altLang="en-US" sz="2000" baseline="30000" dirty="0" smtClean="0"/>
              <a:t>th</a:t>
            </a:r>
            <a:r>
              <a:rPr lang="en-US" altLang="en-US" sz="2000" dirty="0" smtClean="0"/>
              <a:t> Edition Type 1</a:t>
            </a:r>
          </a:p>
          <a:p>
            <a:pPr>
              <a:spcAft>
                <a:spcPct val="5000"/>
              </a:spcAft>
            </a:pPr>
            <a:r>
              <a:rPr lang="en-US" altLang="en-US" sz="2000" dirty="0" smtClean="0"/>
              <a:t>240/480VAC Split Phase</a:t>
            </a:r>
          </a:p>
          <a:p>
            <a:pPr>
              <a:spcAft>
                <a:spcPct val="5000"/>
              </a:spcAft>
            </a:pPr>
            <a:r>
              <a:rPr lang="en-US" altLang="en-US" sz="2000" dirty="0" smtClean="0"/>
              <a:t>NEMA 4X Enclosure</a:t>
            </a:r>
          </a:p>
          <a:p>
            <a:pPr>
              <a:spcAft>
                <a:spcPct val="5000"/>
              </a:spcAft>
            </a:pPr>
            <a:r>
              <a:rPr lang="en-US" altLang="en-US" sz="2000" dirty="0" smtClean="0"/>
              <a:t>LED Diagnostics</a:t>
            </a:r>
          </a:p>
          <a:p>
            <a:pPr>
              <a:spcAft>
                <a:spcPct val="5000"/>
              </a:spcAft>
            </a:pPr>
            <a:r>
              <a:rPr lang="en-US" altLang="en-US" sz="2000" dirty="0" smtClean="0"/>
              <a:t>50kA Max Surge Current Rating</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1676400"/>
            <a:ext cx="3244527" cy="4495800"/>
          </a:xfrm>
          <a:prstGeom prst="rect">
            <a:avLst/>
          </a:prstGeom>
        </p:spPr>
      </p:pic>
    </p:spTree>
    <p:extLst>
      <p:ext uri="{BB962C8B-B14F-4D97-AF65-F5344CB8AC3E}">
        <p14:creationId xmlns:p14="http://schemas.microsoft.com/office/powerpoint/2010/main" val="155220818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8540"/>
            <a:ext cx="8229600" cy="1143000"/>
          </a:xfrm>
          <a:effectLst>
            <a:outerShdw blurRad="50800" dist="38100" dir="8100000" algn="tr" rotWithShape="0">
              <a:schemeClr val="bg1">
                <a:alpha val="40000"/>
              </a:schemeClr>
            </a:outerShdw>
          </a:effectLst>
        </p:spPr>
        <p:txBody>
          <a:bodyPr rtlCol="0">
            <a:normAutofit/>
          </a:bodyPr>
          <a:lstStyle/>
          <a:p>
            <a:pPr eaLnBrk="1" fontAlgn="auto" hangingPunct="1">
              <a:spcAft>
                <a:spcPts val="0"/>
              </a:spcAft>
              <a:defRPr/>
            </a:pPr>
            <a:r>
              <a:rPr lang="en-US" sz="4400" b="0" dirty="0" smtClean="0">
                <a:solidFill>
                  <a:schemeClr val="bg1"/>
                </a:solidFill>
                <a:effectLst>
                  <a:outerShdw blurRad="38100" dist="38100" dir="2700000" algn="tl">
                    <a:srgbClr val="000000">
                      <a:alpha val="43137"/>
                    </a:srgbClr>
                  </a:outerShdw>
                </a:effectLst>
              </a:rPr>
              <a:t>DTK-DL Series</a:t>
            </a:r>
            <a:endParaRPr lang="en-US" sz="4400" b="0" dirty="0">
              <a:solidFill>
                <a:schemeClr val="bg1"/>
              </a:solidFill>
              <a:effectLst>
                <a:outerShdw blurRad="38100" dist="38100" dir="2700000" algn="tl">
                  <a:srgbClr val="000000">
                    <a:alpha val="43137"/>
                  </a:srgbClr>
                </a:outerShdw>
              </a:effectLst>
            </a:endParaRPr>
          </a:p>
        </p:txBody>
      </p:sp>
      <p:sp>
        <p:nvSpPr>
          <p:cNvPr id="5" name="Rectangle 3"/>
          <p:cNvSpPr txBox="1">
            <a:spLocks noChangeArrowheads="1"/>
          </p:cNvSpPr>
          <p:nvPr/>
        </p:nvSpPr>
        <p:spPr>
          <a:xfrm>
            <a:off x="457200" y="1828800"/>
            <a:ext cx="3552202" cy="3276600"/>
          </a:xfrm>
          <a:prstGeom prst="rect">
            <a:avLst/>
          </a:prstGeom>
        </p:spPr>
        <p:txBody>
          <a:bodyPr/>
          <a:lstStyle>
            <a:lvl1pPr marL="342900" indent="-342900" algn="l" rtl="0" eaLnBrk="0" fontAlgn="base" hangingPunct="0">
              <a:spcBef>
                <a:spcPct val="20000"/>
              </a:spcBef>
              <a:spcAft>
                <a:spcPct val="0"/>
              </a:spcAft>
              <a:buBlip>
                <a:blip r:embed="rId2"/>
              </a:buBlip>
              <a:defRPr sz="2600" kern="1200">
                <a:solidFill>
                  <a:schemeClr val="tx1"/>
                </a:solidFill>
                <a:latin typeface="+mn-lt"/>
                <a:ea typeface="+mn-ea"/>
                <a:cs typeface="+mn-cs"/>
              </a:defRPr>
            </a:lvl1pPr>
            <a:lvl2pPr marL="742950" indent="-285750" algn="l" rtl="0" eaLnBrk="0" fontAlgn="base" hangingPunct="0">
              <a:spcBef>
                <a:spcPct val="20000"/>
              </a:spcBef>
              <a:spcAft>
                <a:spcPct val="0"/>
              </a:spcAft>
              <a:buBlip>
                <a:blip r:embed="rId2"/>
              </a:buBlip>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Blip>
                <a:blip r:embed="rId2"/>
              </a:buBlip>
              <a:defRPr sz="2200" kern="1200">
                <a:solidFill>
                  <a:schemeClr val="tx1"/>
                </a:solidFill>
                <a:latin typeface="+mn-lt"/>
                <a:ea typeface="+mn-ea"/>
                <a:cs typeface="+mn-cs"/>
              </a:defRPr>
            </a:lvl3pPr>
            <a:lvl4pPr marL="1600200" indent="-228600" algn="l" rtl="0" eaLnBrk="0" fontAlgn="base" hangingPunct="0">
              <a:spcBef>
                <a:spcPct val="20000"/>
              </a:spcBef>
              <a:spcAft>
                <a:spcPct val="0"/>
              </a:spcAft>
              <a:buBlip>
                <a:blip r:embed="rId2"/>
              </a:buBlip>
              <a:defRPr kern="1200">
                <a:solidFill>
                  <a:schemeClr val="tx1"/>
                </a:solidFill>
                <a:latin typeface="+mn-lt"/>
                <a:ea typeface="+mn-ea"/>
                <a:cs typeface="+mn-cs"/>
              </a:defRPr>
            </a:lvl4pPr>
            <a:lvl5pPr marL="2057400" indent="-228600" algn="l" rtl="0" eaLnBrk="0" fontAlgn="base" hangingPunct="0">
              <a:spcBef>
                <a:spcPct val="20000"/>
              </a:spcBef>
              <a:spcAft>
                <a:spcPct val="0"/>
              </a:spcAft>
              <a:buBlip>
                <a:blip r:embed="rId2"/>
              </a:buBlip>
              <a:defRPr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ct val="5000"/>
              </a:spcAft>
            </a:pPr>
            <a:r>
              <a:rPr lang="en-US" altLang="en-US" sz="2000" dirty="0" smtClean="0"/>
              <a:t>Light Pole Surge Protection</a:t>
            </a:r>
          </a:p>
          <a:p>
            <a:pPr>
              <a:spcAft>
                <a:spcPct val="5000"/>
              </a:spcAft>
            </a:pPr>
            <a:r>
              <a:rPr lang="en-US" altLang="en-US" sz="2000" dirty="0" smtClean="0"/>
              <a:t>Available in all voltages from 120VAC to 480VAC</a:t>
            </a:r>
          </a:p>
          <a:p>
            <a:pPr>
              <a:spcAft>
                <a:spcPct val="5000"/>
              </a:spcAft>
            </a:pPr>
            <a:r>
              <a:rPr lang="en-US" altLang="en-US" sz="2000" dirty="0" smtClean="0"/>
              <a:t>Weatherproof Enclosure</a:t>
            </a:r>
          </a:p>
          <a:p>
            <a:pPr>
              <a:spcAft>
                <a:spcPct val="5000"/>
              </a:spcAft>
            </a:pPr>
            <a:r>
              <a:rPr lang="en-US" altLang="en-US" sz="2000" dirty="0" smtClean="0"/>
              <a:t>Series-wired Design</a:t>
            </a:r>
          </a:p>
        </p:txBody>
      </p:sp>
      <p:pic>
        <p:nvPicPr>
          <p:cNvPr id="3" name="Picture 2"/>
          <p:cNvPicPr>
            <a:picLocks noChangeAspect="1"/>
          </p:cNvPicPr>
          <p:nvPr/>
        </p:nvPicPr>
        <p:blipFill>
          <a:blip r:embed="rId3"/>
          <a:stretch>
            <a:fillRect/>
          </a:stretch>
        </p:blipFill>
        <p:spPr>
          <a:xfrm>
            <a:off x="5867400" y="1676400"/>
            <a:ext cx="2441046" cy="3957637"/>
          </a:xfrm>
          <a:prstGeom prst="rect">
            <a:avLst/>
          </a:prstGeom>
        </p:spPr>
      </p:pic>
    </p:spTree>
    <p:extLst>
      <p:ext uri="{BB962C8B-B14F-4D97-AF65-F5344CB8AC3E}">
        <p14:creationId xmlns:p14="http://schemas.microsoft.com/office/powerpoint/2010/main" val="212209305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50800" dist="38100" dir="8100000" algn="tr" rotWithShape="0">
              <a:schemeClr val="bg1">
                <a:alpha val="40000"/>
              </a:schemeClr>
            </a:outerShdw>
          </a:effectLst>
        </p:spPr>
        <p:txBody>
          <a:bodyPr rtlCol="0">
            <a:normAutofit/>
          </a:bodyPr>
          <a:lstStyle/>
          <a:p>
            <a:pPr eaLnBrk="1" fontAlgn="auto" hangingPunct="1">
              <a:spcAft>
                <a:spcPts val="0"/>
              </a:spcAft>
              <a:defRPr/>
            </a:pPr>
            <a:r>
              <a:rPr lang="en-US" sz="4400" b="0" dirty="0" smtClean="0">
                <a:solidFill>
                  <a:schemeClr val="bg1"/>
                </a:solidFill>
                <a:effectLst>
                  <a:outerShdw blurRad="38100" dist="38100" dir="2700000" algn="tl">
                    <a:srgbClr val="000000">
                      <a:alpha val="43137"/>
                    </a:srgbClr>
                  </a:outerShdw>
                </a:effectLst>
              </a:rPr>
              <a:t>Types of Surges and Spikes</a:t>
            </a:r>
            <a:endParaRPr lang="en-US" sz="4400" b="0" dirty="0">
              <a:solidFill>
                <a:schemeClr val="bg1"/>
              </a:solidFill>
              <a:effectLst>
                <a:outerShdw blurRad="38100" dist="38100" dir="2700000" algn="tl">
                  <a:srgbClr val="000000">
                    <a:alpha val="43137"/>
                  </a:srgbClr>
                </a:outerShdw>
              </a:effectLst>
            </a:endParaRPr>
          </a:p>
        </p:txBody>
      </p:sp>
      <p:pic>
        <p:nvPicPr>
          <p:cNvPr id="8" name="Picture 7"/>
          <p:cNvPicPr>
            <a:picLocks noChangeAspect="1" noChangeArrowheads="1"/>
          </p:cNvPicPr>
          <p:nvPr/>
        </p:nvPicPr>
        <p:blipFill>
          <a:blip r:embed="rId2">
            <a:extLst>
              <a:ext uri="{28A0092B-C50C-407E-A947-70E740481C1C}">
                <a14:useLocalDpi xmlns:a14="http://schemas.microsoft.com/office/drawing/2010/main" val="0"/>
              </a:ext>
            </a:extLst>
          </a:blip>
          <a:srcRect l="1834" t="22414" r="2345" b="15230"/>
          <a:stretch>
            <a:fillRect/>
          </a:stretch>
        </p:blipFill>
        <p:spPr>
          <a:xfrm>
            <a:off x="864211" y="1742977"/>
            <a:ext cx="4624081" cy="34683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9" name="TextBox 2"/>
          <p:cNvSpPr txBox="1"/>
          <p:nvPr/>
        </p:nvSpPr>
        <p:spPr>
          <a:xfrm>
            <a:off x="5695796" y="1601237"/>
            <a:ext cx="2968223" cy="169277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Clr>
                <a:srgbClr val="C00000"/>
              </a:buClr>
              <a:buFont typeface="Arial Unicode MS" pitchFamily="34" charset="-128"/>
              <a:buChar char="▶"/>
            </a:pPr>
            <a:r>
              <a:rPr lang="en-US" sz="2000" b="1" dirty="0" smtClean="0">
                <a:solidFill>
                  <a:srgbClr val="C00000"/>
                </a:solidFill>
              </a:rPr>
              <a:t>Impulsive</a:t>
            </a:r>
            <a:r>
              <a:rPr lang="en-US" dirty="0" smtClean="0"/>
              <a:t>, </a:t>
            </a:r>
            <a:r>
              <a:rPr lang="en-US" sz="1600" dirty="0" smtClean="0"/>
              <a:t>generally caused by atmospheric discharges</a:t>
            </a:r>
          </a:p>
          <a:p>
            <a:pPr marL="285750" indent="-285750">
              <a:buClr>
                <a:srgbClr val="C00000"/>
              </a:buClr>
              <a:buFont typeface="Arial Unicode MS" pitchFamily="34" charset="-128"/>
              <a:buChar char="▶"/>
            </a:pPr>
            <a:r>
              <a:rPr lang="en-US" sz="2000" b="1" dirty="0" smtClean="0">
                <a:solidFill>
                  <a:srgbClr val="C00000"/>
                </a:solidFill>
              </a:rPr>
              <a:t>Oscillatory</a:t>
            </a:r>
            <a:r>
              <a:rPr lang="en-US" dirty="0" smtClean="0"/>
              <a:t>, </a:t>
            </a:r>
            <a:r>
              <a:rPr lang="en-US" sz="1600" dirty="0" smtClean="0"/>
              <a:t>caused by capacitor switching and inductive loads</a:t>
            </a:r>
          </a:p>
        </p:txBody>
      </p:sp>
      <p:sp>
        <p:nvSpPr>
          <p:cNvPr id="10" name="Rectangle 9"/>
          <p:cNvSpPr>
            <a:spLocks noChangeArrowheads="1"/>
          </p:cNvSpPr>
          <p:nvPr/>
        </p:nvSpPr>
        <p:spPr bwMode="auto">
          <a:xfrm>
            <a:off x="6048670" y="3477161"/>
            <a:ext cx="2191363"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600" b="1" dirty="0" smtClean="0">
                <a:solidFill>
                  <a:srgbClr val="0070C0"/>
                </a:solidFill>
              </a:rPr>
              <a:t>Impulsive Transients</a:t>
            </a:r>
            <a:endParaRPr lang="en-US" sz="1600" b="1" dirty="0">
              <a:solidFill>
                <a:srgbClr val="0070C0"/>
              </a:solidFill>
            </a:endParaRPr>
          </a:p>
          <a:p>
            <a:pPr algn="l"/>
            <a:r>
              <a:rPr lang="en-US" sz="1600" b="1" dirty="0">
                <a:solidFill>
                  <a:srgbClr val="0070C0"/>
                </a:solidFill>
              </a:rPr>
              <a:t>&lt;50ns </a:t>
            </a:r>
            <a:r>
              <a:rPr lang="en-US" sz="1600" b="1" dirty="0" smtClean="0">
                <a:solidFill>
                  <a:srgbClr val="0070C0"/>
                </a:solidFill>
              </a:rPr>
              <a:t>to </a:t>
            </a:r>
            <a:r>
              <a:rPr lang="en-US" sz="1600" b="1" dirty="0">
                <a:solidFill>
                  <a:srgbClr val="0070C0"/>
                </a:solidFill>
              </a:rPr>
              <a:t>&gt;1ms</a:t>
            </a:r>
          </a:p>
          <a:p>
            <a:pPr algn="l"/>
            <a:endParaRPr lang="en-US" sz="1600" b="1" dirty="0">
              <a:solidFill>
                <a:srgbClr val="0070C0"/>
              </a:solidFill>
            </a:endParaRPr>
          </a:p>
          <a:p>
            <a:pPr algn="l"/>
            <a:r>
              <a:rPr lang="en-US" sz="1600" b="1" dirty="0" smtClean="0">
                <a:solidFill>
                  <a:srgbClr val="0070C0"/>
                </a:solidFill>
              </a:rPr>
              <a:t>Oscillatory Transients</a:t>
            </a:r>
            <a:endParaRPr lang="en-US" sz="1600" b="1" dirty="0">
              <a:solidFill>
                <a:srgbClr val="0070C0"/>
              </a:solidFill>
            </a:endParaRPr>
          </a:p>
          <a:p>
            <a:pPr algn="l"/>
            <a:r>
              <a:rPr lang="en-US" sz="1600" b="1" dirty="0">
                <a:solidFill>
                  <a:srgbClr val="0070C0"/>
                </a:solidFill>
              </a:rPr>
              <a:t>5µs </a:t>
            </a:r>
            <a:r>
              <a:rPr lang="en-US" sz="1600" b="1" dirty="0" smtClean="0">
                <a:solidFill>
                  <a:srgbClr val="0070C0"/>
                </a:solidFill>
              </a:rPr>
              <a:t>to </a:t>
            </a:r>
            <a:r>
              <a:rPr lang="en-US" sz="1600" b="1" dirty="0">
                <a:solidFill>
                  <a:srgbClr val="0070C0"/>
                </a:solidFill>
              </a:rPr>
              <a:t>50ms</a:t>
            </a:r>
          </a:p>
        </p:txBody>
      </p:sp>
      <p:sp>
        <p:nvSpPr>
          <p:cNvPr id="11" name="Line 26"/>
          <p:cNvSpPr>
            <a:spLocks noChangeShapeType="1"/>
          </p:cNvSpPr>
          <p:nvPr/>
        </p:nvSpPr>
        <p:spPr bwMode="auto">
          <a:xfrm flipH="1" flipV="1">
            <a:off x="3505198" y="2438400"/>
            <a:ext cx="2543471" cy="1209374"/>
          </a:xfrm>
          <a:prstGeom prst="line">
            <a:avLst/>
          </a:prstGeom>
          <a:ln>
            <a:headEnd/>
            <a:tailEnd type="triangle" w="med" len="med"/>
          </a:ln>
        </p:spPr>
        <p:style>
          <a:lnRef idx="2">
            <a:schemeClr val="accent2"/>
          </a:lnRef>
          <a:fillRef idx="0">
            <a:schemeClr val="accent2"/>
          </a:fillRef>
          <a:effectRef idx="1">
            <a:schemeClr val="accent2"/>
          </a:effectRef>
          <a:fontRef idx="minor">
            <a:schemeClr val="tx1"/>
          </a:fontRef>
        </p:style>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2" name="Line 27"/>
          <p:cNvSpPr>
            <a:spLocks noChangeShapeType="1"/>
          </p:cNvSpPr>
          <p:nvPr/>
        </p:nvSpPr>
        <p:spPr bwMode="auto">
          <a:xfrm flipH="1" flipV="1">
            <a:off x="3731865" y="3966002"/>
            <a:ext cx="2316803" cy="518935"/>
          </a:xfrm>
          <a:prstGeom prst="line">
            <a:avLst/>
          </a:prstGeom>
          <a:ln>
            <a:headEnd/>
            <a:tailEnd type="triangle" w="med" len="med"/>
          </a:ln>
        </p:spPr>
        <p:style>
          <a:lnRef idx="2">
            <a:schemeClr val="accent2"/>
          </a:lnRef>
          <a:fillRef idx="0">
            <a:schemeClr val="accent2"/>
          </a:fillRef>
          <a:effectRef idx="1">
            <a:schemeClr val="accent2"/>
          </a:effectRef>
          <a:fontRef idx="minor">
            <a:schemeClr val="tx1"/>
          </a:fontRef>
        </p:style>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Tree>
    <p:extLst>
      <p:ext uri="{BB962C8B-B14F-4D97-AF65-F5344CB8AC3E}">
        <p14:creationId xmlns:p14="http://schemas.microsoft.com/office/powerpoint/2010/main" val="18704088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animBg="1"/>
    </p:bld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8540"/>
            <a:ext cx="8229600" cy="1143000"/>
          </a:xfrm>
          <a:effectLst>
            <a:outerShdw blurRad="50800" dist="38100" dir="8100000" algn="tr" rotWithShape="0">
              <a:schemeClr val="bg1">
                <a:alpha val="40000"/>
              </a:schemeClr>
            </a:outerShdw>
          </a:effectLst>
        </p:spPr>
        <p:txBody>
          <a:bodyPr rtlCol="0">
            <a:normAutofit/>
          </a:bodyPr>
          <a:lstStyle/>
          <a:p>
            <a:pPr eaLnBrk="1" fontAlgn="auto" hangingPunct="1">
              <a:spcAft>
                <a:spcPts val="0"/>
              </a:spcAft>
              <a:defRPr/>
            </a:pPr>
            <a:r>
              <a:rPr lang="en-US" sz="4400" b="0" dirty="0" smtClean="0">
                <a:solidFill>
                  <a:schemeClr val="bg1"/>
                </a:solidFill>
                <a:effectLst>
                  <a:outerShdw blurRad="38100" dist="38100" dir="2700000" algn="tl">
                    <a:srgbClr val="000000">
                      <a:alpha val="43137"/>
                    </a:srgbClr>
                  </a:outerShdw>
                </a:effectLst>
              </a:rPr>
              <a:t>DTK-RMAC12</a:t>
            </a:r>
            <a:endParaRPr lang="en-US" sz="4400" b="0" dirty="0">
              <a:solidFill>
                <a:schemeClr val="bg1"/>
              </a:solidFill>
              <a:effectLst>
                <a:outerShdw blurRad="38100" dist="38100" dir="2700000" algn="tl">
                  <a:srgbClr val="000000">
                    <a:alpha val="43137"/>
                  </a:srgbClr>
                </a:outerShdw>
              </a:effectLst>
            </a:endParaRPr>
          </a:p>
        </p:txBody>
      </p:sp>
      <p:sp>
        <p:nvSpPr>
          <p:cNvPr id="5" name="Rectangle 3"/>
          <p:cNvSpPr txBox="1">
            <a:spLocks noChangeArrowheads="1"/>
          </p:cNvSpPr>
          <p:nvPr/>
        </p:nvSpPr>
        <p:spPr>
          <a:xfrm>
            <a:off x="410198" y="3733800"/>
            <a:ext cx="8305800" cy="3276600"/>
          </a:xfrm>
          <a:prstGeom prst="rect">
            <a:avLst/>
          </a:prstGeom>
        </p:spPr>
        <p:txBody>
          <a:bodyPr/>
          <a:lstStyle>
            <a:lvl1pPr marL="342900" indent="-342900" algn="l" rtl="0" eaLnBrk="0" fontAlgn="base" hangingPunct="0">
              <a:spcBef>
                <a:spcPct val="20000"/>
              </a:spcBef>
              <a:spcAft>
                <a:spcPct val="0"/>
              </a:spcAft>
              <a:buBlip>
                <a:blip r:embed="rId2"/>
              </a:buBlip>
              <a:defRPr sz="2600" kern="1200">
                <a:solidFill>
                  <a:schemeClr val="tx1"/>
                </a:solidFill>
                <a:latin typeface="+mn-lt"/>
                <a:ea typeface="+mn-ea"/>
                <a:cs typeface="+mn-cs"/>
              </a:defRPr>
            </a:lvl1pPr>
            <a:lvl2pPr marL="742950" indent="-285750" algn="l" rtl="0" eaLnBrk="0" fontAlgn="base" hangingPunct="0">
              <a:spcBef>
                <a:spcPct val="20000"/>
              </a:spcBef>
              <a:spcAft>
                <a:spcPct val="0"/>
              </a:spcAft>
              <a:buBlip>
                <a:blip r:embed="rId2"/>
              </a:buBlip>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Blip>
                <a:blip r:embed="rId2"/>
              </a:buBlip>
              <a:defRPr sz="2200" kern="1200">
                <a:solidFill>
                  <a:schemeClr val="tx1"/>
                </a:solidFill>
                <a:latin typeface="+mn-lt"/>
                <a:ea typeface="+mn-ea"/>
                <a:cs typeface="+mn-cs"/>
              </a:defRPr>
            </a:lvl3pPr>
            <a:lvl4pPr marL="1600200" indent="-228600" algn="l" rtl="0" eaLnBrk="0" fontAlgn="base" hangingPunct="0">
              <a:spcBef>
                <a:spcPct val="20000"/>
              </a:spcBef>
              <a:spcAft>
                <a:spcPct val="0"/>
              </a:spcAft>
              <a:buBlip>
                <a:blip r:embed="rId2"/>
              </a:buBlip>
              <a:defRPr kern="1200">
                <a:solidFill>
                  <a:schemeClr val="tx1"/>
                </a:solidFill>
                <a:latin typeface="+mn-lt"/>
                <a:ea typeface="+mn-ea"/>
                <a:cs typeface="+mn-cs"/>
              </a:defRPr>
            </a:lvl4pPr>
            <a:lvl5pPr marL="2057400" indent="-228600" algn="l" rtl="0" eaLnBrk="0" fontAlgn="base" hangingPunct="0">
              <a:spcBef>
                <a:spcPct val="20000"/>
              </a:spcBef>
              <a:spcAft>
                <a:spcPct val="0"/>
              </a:spcAft>
              <a:buBlip>
                <a:blip r:embed="rId2"/>
              </a:buBlip>
              <a:defRPr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ct val="5000"/>
              </a:spcAft>
            </a:pPr>
            <a:r>
              <a:rPr lang="en-US" altLang="en-US" sz="2000" dirty="0" smtClean="0"/>
              <a:t>UL1449 4</a:t>
            </a:r>
            <a:r>
              <a:rPr lang="en-US" altLang="en-US" sz="2000" baseline="30000" dirty="0" smtClean="0"/>
              <a:t>th</a:t>
            </a:r>
            <a:r>
              <a:rPr lang="en-US" altLang="en-US" sz="2000" dirty="0" smtClean="0"/>
              <a:t> Edition Type 3</a:t>
            </a:r>
          </a:p>
          <a:p>
            <a:pPr>
              <a:spcAft>
                <a:spcPct val="5000"/>
              </a:spcAft>
            </a:pPr>
            <a:r>
              <a:rPr lang="en-US" altLang="en-US" sz="2000" dirty="0" smtClean="0"/>
              <a:t>120VAC/15A Single Phase</a:t>
            </a:r>
          </a:p>
          <a:p>
            <a:pPr>
              <a:spcAft>
                <a:spcPct val="5000"/>
              </a:spcAft>
            </a:pPr>
            <a:r>
              <a:rPr lang="en-US" altLang="en-US" sz="2000" dirty="0" smtClean="0"/>
              <a:t>12 Surge Protected Outlets</a:t>
            </a:r>
          </a:p>
          <a:p>
            <a:pPr>
              <a:spcAft>
                <a:spcPct val="5000"/>
              </a:spcAft>
            </a:pPr>
            <a:r>
              <a:rPr lang="en-US" altLang="en-US" sz="2000" dirty="0" smtClean="0"/>
              <a:t>LED Diagnostics</a:t>
            </a:r>
          </a:p>
        </p:txBody>
      </p:sp>
      <p:pic>
        <p:nvPicPr>
          <p:cNvPr id="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75" y="1507042"/>
            <a:ext cx="8985250" cy="224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519016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8540"/>
            <a:ext cx="8229600" cy="1143000"/>
          </a:xfrm>
          <a:effectLst>
            <a:outerShdw blurRad="50800" dist="38100" dir="8100000" algn="tr" rotWithShape="0">
              <a:schemeClr val="bg1">
                <a:alpha val="40000"/>
              </a:schemeClr>
            </a:outerShdw>
          </a:effectLst>
        </p:spPr>
        <p:txBody>
          <a:bodyPr rtlCol="0">
            <a:normAutofit/>
          </a:bodyPr>
          <a:lstStyle/>
          <a:p>
            <a:pPr eaLnBrk="1" fontAlgn="auto" hangingPunct="1">
              <a:spcAft>
                <a:spcPts val="0"/>
              </a:spcAft>
              <a:defRPr/>
            </a:pPr>
            <a:r>
              <a:rPr lang="en-US" sz="4400" b="0" dirty="0" smtClean="0">
                <a:solidFill>
                  <a:schemeClr val="bg1"/>
                </a:solidFill>
                <a:effectLst>
                  <a:outerShdw blurRad="38100" dist="38100" dir="2700000" algn="tl">
                    <a:srgbClr val="000000">
                      <a:alpha val="43137"/>
                    </a:srgbClr>
                  </a:outerShdw>
                </a:effectLst>
              </a:rPr>
              <a:t>DTK-7VS</a:t>
            </a:r>
            <a:endParaRPr lang="en-US" sz="4400" b="0" dirty="0">
              <a:solidFill>
                <a:schemeClr val="bg1"/>
              </a:solidFill>
              <a:effectLst>
                <a:outerShdw blurRad="38100" dist="38100" dir="2700000" algn="tl">
                  <a:srgbClr val="000000">
                    <a:alpha val="43137"/>
                  </a:srgbClr>
                </a:outerShdw>
              </a:effectLst>
            </a:endParaRPr>
          </a:p>
        </p:txBody>
      </p:sp>
      <p:sp>
        <p:nvSpPr>
          <p:cNvPr id="5" name="Rectangle 3"/>
          <p:cNvSpPr txBox="1">
            <a:spLocks noChangeArrowheads="1"/>
          </p:cNvSpPr>
          <p:nvPr/>
        </p:nvSpPr>
        <p:spPr>
          <a:xfrm>
            <a:off x="381000" y="1981200"/>
            <a:ext cx="3505200" cy="3276600"/>
          </a:xfrm>
          <a:prstGeom prst="rect">
            <a:avLst/>
          </a:prstGeom>
        </p:spPr>
        <p:txBody>
          <a:bodyPr/>
          <a:lstStyle>
            <a:lvl1pPr marL="342900" indent="-342900" algn="l" rtl="0" eaLnBrk="0" fontAlgn="base" hangingPunct="0">
              <a:spcBef>
                <a:spcPct val="20000"/>
              </a:spcBef>
              <a:spcAft>
                <a:spcPct val="0"/>
              </a:spcAft>
              <a:buBlip>
                <a:blip r:embed="rId2"/>
              </a:buBlip>
              <a:defRPr sz="2600" kern="1200">
                <a:solidFill>
                  <a:schemeClr val="tx1"/>
                </a:solidFill>
                <a:latin typeface="+mn-lt"/>
                <a:ea typeface="+mn-ea"/>
                <a:cs typeface="+mn-cs"/>
              </a:defRPr>
            </a:lvl1pPr>
            <a:lvl2pPr marL="742950" indent="-285750" algn="l" rtl="0" eaLnBrk="0" fontAlgn="base" hangingPunct="0">
              <a:spcBef>
                <a:spcPct val="20000"/>
              </a:spcBef>
              <a:spcAft>
                <a:spcPct val="0"/>
              </a:spcAft>
              <a:buBlip>
                <a:blip r:embed="rId2"/>
              </a:buBlip>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Blip>
                <a:blip r:embed="rId2"/>
              </a:buBlip>
              <a:defRPr sz="2200" kern="1200">
                <a:solidFill>
                  <a:schemeClr val="tx1"/>
                </a:solidFill>
                <a:latin typeface="+mn-lt"/>
                <a:ea typeface="+mn-ea"/>
                <a:cs typeface="+mn-cs"/>
              </a:defRPr>
            </a:lvl3pPr>
            <a:lvl4pPr marL="1600200" indent="-228600" algn="l" rtl="0" eaLnBrk="0" fontAlgn="base" hangingPunct="0">
              <a:spcBef>
                <a:spcPct val="20000"/>
              </a:spcBef>
              <a:spcAft>
                <a:spcPct val="0"/>
              </a:spcAft>
              <a:buBlip>
                <a:blip r:embed="rId2"/>
              </a:buBlip>
              <a:defRPr kern="1200">
                <a:solidFill>
                  <a:schemeClr val="tx1"/>
                </a:solidFill>
                <a:latin typeface="+mn-lt"/>
                <a:ea typeface="+mn-ea"/>
                <a:cs typeface="+mn-cs"/>
              </a:defRPr>
            </a:lvl4pPr>
            <a:lvl5pPr marL="2057400" indent="-228600" algn="l" rtl="0" eaLnBrk="0" fontAlgn="base" hangingPunct="0">
              <a:spcBef>
                <a:spcPct val="20000"/>
              </a:spcBef>
              <a:spcAft>
                <a:spcPct val="0"/>
              </a:spcAft>
              <a:buBlip>
                <a:blip r:embed="rId2"/>
              </a:buBlip>
              <a:defRPr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ct val="5000"/>
              </a:spcAft>
            </a:pPr>
            <a:r>
              <a:rPr lang="en-US" altLang="en-US" sz="2000" dirty="0" smtClean="0"/>
              <a:t>UL1449 4</a:t>
            </a:r>
            <a:r>
              <a:rPr lang="en-US" altLang="en-US" sz="2000" baseline="30000" dirty="0" smtClean="0"/>
              <a:t>th</a:t>
            </a:r>
            <a:r>
              <a:rPr lang="en-US" altLang="en-US" sz="2000" dirty="0" smtClean="0"/>
              <a:t> Edition Type 3</a:t>
            </a:r>
          </a:p>
          <a:p>
            <a:pPr>
              <a:spcAft>
                <a:spcPct val="5000"/>
              </a:spcAft>
            </a:pPr>
            <a:r>
              <a:rPr lang="en-US" altLang="en-US" sz="2000" dirty="0" smtClean="0"/>
              <a:t>120VAC/15A Single Phase</a:t>
            </a:r>
          </a:p>
          <a:p>
            <a:pPr>
              <a:spcAft>
                <a:spcPct val="5000"/>
              </a:spcAft>
            </a:pPr>
            <a:r>
              <a:rPr lang="en-US" altLang="en-US" sz="2000" dirty="0"/>
              <a:t>7</a:t>
            </a:r>
            <a:r>
              <a:rPr lang="en-US" altLang="en-US" sz="2000" dirty="0" smtClean="0"/>
              <a:t> Surge Protected Outlets</a:t>
            </a:r>
          </a:p>
          <a:p>
            <a:pPr>
              <a:spcAft>
                <a:spcPct val="5000"/>
              </a:spcAft>
            </a:pPr>
            <a:r>
              <a:rPr lang="en-US" altLang="en-US" sz="2000" dirty="0" smtClean="0"/>
              <a:t>36,000A Max Surge Current Rating</a:t>
            </a:r>
            <a:endParaRPr lang="en-US" sz="2000" dirty="0"/>
          </a:p>
          <a:p>
            <a:r>
              <a:rPr lang="en-US" sz="2000" dirty="0"/>
              <a:t>Illuminated load-status indicator – different colors for each level of loading status </a:t>
            </a:r>
          </a:p>
          <a:p>
            <a:pPr marL="0" indent="0">
              <a:spcAft>
                <a:spcPct val="5000"/>
              </a:spcAft>
              <a:buNone/>
            </a:pPr>
            <a:endParaRPr lang="en-US" altLang="en-US" sz="2000" dirty="0" smtClean="0"/>
          </a:p>
        </p:txBody>
      </p:sp>
      <p:pic>
        <p:nvPicPr>
          <p:cNvPr id="3" name="Picture 2"/>
          <p:cNvPicPr>
            <a:picLocks noChangeAspect="1"/>
          </p:cNvPicPr>
          <p:nvPr/>
        </p:nvPicPr>
        <p:blipFill>
          <a:blip r:embed="rId3"/>
          <a:stretch>
            <a:fillRect/>
          </a:stretch>
        </p:blipFill>
        <p:spPr>
          <a:xfrm>
            <a:off x="3962400" y="1752600"/>
            <a:ext cx="4991100" cy="1000125"/>
          </a:xfrm>
          <a:prstGeom prst="rect">
            <a:avLst/>
          </a:prstGeom>
        </p:spPr>
      </p:pic>
      <p:pic>
        <p:nvPicPr>
          <p:cNvPr id="4" name="Picture 3"/>
          <p:cNvPicPr>
            <a:picLocks noChangeAspect="1"/>
          </p:cNvPicPr>
          <p:nvPr/>
        </p:nvPicPr>
        <p:blipFill>
          <a:blip r:embed="rId4"/>
          <a:stretch>
            <a:fillRect/>
          </a:stretch>
        </p:blipFill>
        <p:spPr>
          <a:xfrm>
            <a:off x="4361148" y="3043785"/>
            <a:ext cx="4302863" cy="2466975"/>
          </a:xfrm>
          <a:prstGeom prst="rect">
            <a:avLst/>
          </a:prstGeom>
        </p:spPr>
      </p:pic>
    </p:spTree>
    <p:extLst>
      <p:ext uri="{BB962C8B-B14F-4D97-AF65-F5344CB8AC3E}">
        <p14:creationId xmlns:p14="http://schemas.microsoft.com/office/powerpoint/2010/main" val="279909592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8540"/>
            <a:ext cx="8229600" cy="1143000"/>
          </a:xfrm>
          <a:effectLst>
            <a:outerShdw blurRad="50800" dist="38100" dir="8100000" algn="tr" rotWithShape="0">
              <a:schemeClr val="bg1">
                <a:alpha val="40000"/>
              </a:schemeClr>
            </a:outerShdw>
          </a:effectLst>
        </p:spPr>
        <p:txBody>
          <a:bodyPr rtlCol="0">
            <a:normAutofit/>
          </a:bodyPr>
          <a:lstStyle/>
          <a:p>
            <a:pPr eaLnBrk="1" fontAlgn="auto" hangingPunct="1">
              <a:spcAft>
                <a:spcPts val="0"/>
              </a:spcAft>
              <a:defRPr/>
            </a:pPr>
            <a:r>
              <a:rPr lang="en-US" sz="4400" b="0" dirty="0" smtClean="0">
                <a:solidFill>
                  <a:schemeClr val="bg1"/>
                </a:solidFill>
                <a:effectLst>
                  <a:outerShdw blurRad="38100" dist="38100" dir="2700000" algn="tl">
                    <a:srgbClr val="000000">
                      <a:alpha val="43137"/>
                    </a:srgbClr>
                  </a:outerShdw>
                </a:effectLst>
              </a:rPr>
              <a:t>DTK-3VWMUSB</a:t>
            </a:r>
            <a:endParaRPr lang="en-US" sz="4400" b="0" dirty="0">
              <a:solidFill>
                <a:schemeClr val="bg1"/>
              </a:solidFill>
              <a:effectLst>
                <a:outerShdw blurRad="38100" dist="38100" dir="2700000" algn="tl">
                  <a:srgbClr val="000000">
                    <a:alpha val="43137"/>
                  </a:srgbClr>
                </a:outerShdw>
              </a:effectLst>
            </a:endParaRPr>
          </a:p>
        </p:txBody>
      </p:sp>
      <p:sp>
        <p:nvSpPr>
          <p:cNvPr id="5" name="Rectangle 3"/>
          <p:cNvSpPr txBox="1">
            <a:spLocks noChangeArrowheads="1"/>
          </p:cNvSpPr>
          <p:nvPr/>
        </p:nvSpPr>
        <p:spPr>
          <a:xfrm>
            <a:off x="647700" y="4191948"/>
            <a:ext cx="7886700" cy="3276600"/>
          </a:xfrm>
          <a:prstGeom prst="rect">
            <a:avLst/>
          </a:prstGeom>
        </p:spPr>
        <p:txBody>
          <a:bodyPr/>
          <a:lstStyle>
            <a:lvl1pPr marL="342900" indent="-342900" algn="l" rtl="0" eaLnBrk="0" fontAlgn="base" hangingPunct="0">
              <a:spcBef>
                <a:spcPct val="20000"/>
              </a:spcBef>
              <a:spcAft>
                <a:spcPct val="0"/>
              </a:spcAft>
              <a:buBlip>
                <a:blip r:embed="rId2"/>
              </a:buBlip>
              <a:defRPr sz="2600" kern="1200">
                <a:solidFill>
                  <a:schemeClr val="tx1"/>
                </a:solidFill>
                <a:latin typeface="+mn-lt"/>
                <a:ea typeface="+mn-ea"/>
                <a:cs typeface="+mn-cs"/>
              </a:defRPr>
            </a:lvl1pPr>
            <a:lvl2pPr marL="742950" indent="-285750" algn="l" rtl="0" eaLnBrk="0" fontAlgn="base" hangingPunct="0">
              <a:spcBef>
                <a:spcPct val="20000"/>
              </a:spcBef>
              <a:spcAft>
                <a:spcPct val="0"/>
              </a:spcAft>
              <a:buBlip>
                <a:blip r:embed="rId2"/>
              </a:buBlip>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Blip>
                <a:blip r:embed="rId2"/>
              </a:buBlip>
              <a:defRPr sz="2200" kern="1200">
                <a:solidFill>
                  <a:schemeClr val="tx1"/>
                </a:solidFill>
                <a:latin typeface="+mn-lt"/>
                <a:ea typeface="+mn-ea"/>
                <a:cs typeface="+mn-cs"/>
              </a:defRPr>
            </a:lvl3pPr>
            <a:lvl4pPr marL="1600200" indent="-228600" algn="l" rtl="0" eaLnBrk="0" fontAlgn="base" hangingPunct="0">
              <a:spcBef>
                <a:spcPct val="20000"/>
              </a:spcBef>
              <a:spcAft>
                <a:spcPct val="0"/>
              </a:spcAft>
              <a:buBlip>
                <a:blip r:embed="rId2"/>
              </a:buBlip>
              <a:defRPr kern="1200">
                <a:solidFill>
                  <a:schemeClr val="tx1"/>
                </a:solidFill>
                <a:latin typeface="+mn-lt"/>
                <a:ea typeface="+mn-ea"/>
                <a:cs typeface="+mn-cs"/>
              </a:defRPr>
            </a:lvl4pPr>
            <a:lvl5pPr marL="2057400" indent="-228600" algn="l" rtl="0" eaLnBrk="0" fontAlgn="base" hangingPunct="0">
              <a:spcBef>
                <a:spcPct val="20000"/>
              </a:spcBef>
              <a:spcAft>
                <a:spcPct val="0"/>
              </a:spcAft>
              <a:buBlip>
                <a:blip r:embed="rId2"/>
              </a:buBlip>
              <a:defRPr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ct val="5000"/>
              </a:spcAft>
            </a:pPr>
            <a:r>
              <a:rPr lang="en-US" altLang="en-US" sz="2000" dirty="0" smtClean="0"/>
              <a:t>UL1449 4</a:t>
            </a:r>
            <a:r>
              <a:rPr lang="en-US" altLang="en-US" sz="2000" baseline="30000" dirty="0" smtClean="0"/>
              <a:t>th</a:t>
            </a:r>
            <a:r>
              <a:rPr lang="en-US" altLang="en-US" sz="2000" dirty="0" smtClean="0"/>
              <a:t> Edition Type 3</a:t>
            </a:r>
          </a:p>
          <a:p>
            <a:pPr>
              <a:spcAft>
                <a:spcPct val="5000"/>
              </a:spcAft>
            </a:pPr>
            <a:r>
              <a:rPr lang="en-US" altLang="en-US" sz="2000" dirty="0" smtClean="0"/>
              <a:t>120VAC/15A Single Phase</a:t>
            </a:r>
          </a:p>
          <a:p>
            <a:pPr>
              <a:spcAft>
                <a:spcPct val="5000"/>
              </a:spcAft>
            </a:pPr>
            <a:r>
              <a:rPr lang="en-US" altLang="en-US" sz="2000" dirty="0" smtClean="0"/>
              <a:t>3 Surge Protected Outlets plus 2 USB Charging ports</a:t>
            </a:r>
          </a:p>
          <a:p>
            <a:pPr>
              <a:spcAft>
                <a:spcPct val="5000"/>
              </a:spcAft>
            </a:pPr>
            <a:r>
              <a:rPr lang="en-US" sz="2000" dirty="0" smtClean="0"/>
              <a:t>Illuminated </a:t>
            </a:r>
            <a:r>
              <a:rPr lang="en-US" sz="2000" dirty="0"/>
              <a:t>load-status indicator – different colors for each level of loading status </a:t>
            </a:r>
          </a:p>
          <a:p>
            <a:pPr marL="0" indent="0">
              <a:spcAft>
                <a:spcPct val="5000"/>
              </a:spcAft>
              <a:buNone/>
            </a:pPr>
            <a:endParaRPr lang="en-US" altLang="en-US" sz="2000" dirty="0" smtClean="0"/>
          </a:p>
        </p:txBody>
      </p:sp>
      <p:pic>
        <p:nvPicPr>
          <p:cNvPr id="4" name="Picture 3"/>
          <p:cNvPicPr>
            <a:picLocks noChangeAspect="1"/>
          </p:cNvPicPr>
          <p:nvPr/>
        </p:nvPicPr>
        <p:blipFill>
          <a:blip r:embed="rId3"/>
          <a:stretch>
            <a:fillRect/>
          </a:stretch>
        </p:blipFill>
        <p:spPr>
          <a:xfrm>
            <a:off x="3962400" y="1524000"/>
            <a:ext cx="4302863" cy="2466975"/>
          </a:xfrm>
          <a:prstGeom prst="rect">
            <a:avLst/>
          </a:prstGeom>
        </p:spPr>
      </p:pic>
      <p:pic>
        <p:nvPicPr>
          <p:cNvPr id="6" name="Picture 5"/>
          <p:cNvPicPr>
            <a:picLocks noChangeAspect="1"/>
          </p:cNvPicPr>
          <p:nvPr/>
        </p:nvPicPr>
        <p:blipFill>
          <a:blip r:embed="rId4"/>
          <a:stretch>
            <a:fillRect/>
          </a:stretch>
        </p:blipFill>
        <p:spPr>
          <a:xfrm>
            <a:off x="1371600" y="1536106"/>
            <a:ext cx="1905000" cy="2581275"/>
          </a:xfrm>
          <a:prstGeom prst="rect">
            <a:avLst/>
          </a:prstGeom>
        </p:spPr>
      </p:pic>
    </p:spTree>
    <p:extLst>
      <p:ext uri="{BB962C8B-B14F-4D97-AF65-F5344CB8AC3E}">
        <p14:creationId xmlns:p14="http://schemas.microsoft.com/office/powerpoint/2010/main" val="243457944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50800" dist="38100" dir="8100000" algn="tr" rotWithShape="0">
              <a:schemeClr val="bg1">
                <a:alpha val="40000"/>
              </a:schemeClr>
            </a:outerShdw>
          </a:effectLst>
        </p:spPr>
        <p:txBody>
          <a:bodyPr>
            <a:normAutofit/>
          </a:bodyPr>
          <a:lstStyle/>
          <a:p>
            <a:r>
              <a:rPr lang="en-US" sz="4400" b="0" dirty="0" smtClean="0">
                <a:solidFill>
                  <a:schemeClr val="bg1"/>
                </a:solidFill>
                <a:effectLst>
                  <a:outerShdw blurRad="38100" dist="38100" dir="2700000" algn="tl">
                    <a:srgbClr val="000000">
                      <a:alpha val="43137"/>
                    </a:srgbClr>
                  </a:outerShdw>
                </a:effectLst>
              </a:rPr>
              <a:t>Best Practices</a:t>
            </a:r>
            <a:endParaRPr lang="en-US" sz="4400" b="0" dirty="0">
              <a:solidFill>
                <a:schemeClr val="bg1"/>
              </a:solidFill>
              <a:effectLst>
                <a:outerShdw blurRad="38100" dist="38100" dir="2700000" algn="tl">
                  <a:srgbClr val="000000">
                    <a:alpha val="43137"/>
                  </a:srgbClr>
                </a:outerShdw>
              </a:effectLst>
            </a:endParaRPr>
          </a:p>
        </p:txBody>
      </p:sp>
      <p:sp>
        <p:nvSpPr>
          <p:cNvPr id="3" name="Rectangle 2"/>
          <p:cNvSpPr/>
          <p:nvPr/>
        </p:nvSpPr>
        <p:spPr>
          <a:xfrm>
            <a:off x="533400" y="4419600"/>
            <a:ext cx="8229600" cy="1421928"/>
          </a:xfrm>
          <a:prstGeom prst="rect">
            <a:avLst/>
          </a:prstGeom>
        </p:spPr>
        <p:txBody>
          <a:bodyPr wrap="square">
            <a:spAutoFit/>
          </a:bodyPr>
          <a:lstStyle/>
          <a:p>
            <a:pPr lvl="0" algn="ctr" fontAlgn="base">
              <a:lnSpc>
                <a:spcPct val="90000"/>
              </a:lnSpc>
              <a:spcBef>
                <a:spcPct val="0"/>
              </a:spcBef>
              <a:spcAft>
                <a:spcPct val="0"/>
              </a:spcAft>
            </a:pPr>
            <a:r>
              <a:rPr lang="en-US" altLang="en-US" sz="2400" b="1" kern="0" dirty="0" smtClean="0">
                <a:solidFill>
                  <a:srgbClr val="000000"/>
                </a:solidFill>
              </a:rPr>
              <a:t>It is imperative that surge protection is installed per the guidelines set forth by the manufacturer. Improperly installed devices will not perform as intended and consequently, will not protect the equipment.</a:t>
            </a:r>
            <a:endParaRPr lang="en-US" altLang="en-US" sz="2400" b="1" u="sng" kern="0" dirty="0">
              <a:solidFill>
                <a:srgbClr val="000000"/>
              </a:solidFill>
            </a:endParaRPr>
          </a:p>
        </p:txBody>
      </p:sp>
      <p:pic>
        <p:nvPicPr>
          <p:cNvPr id="5" name="Picture 4" descr="fried pc board"/>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1548784"/>
            <a:ext cx="4191000" cy="2739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1" y="1548784"/>
            <a:ext cx="3657600" cy="2743200"/>
          </a:xfrm>
          <a:prstGeom prst="rect">
            <a:avLst/>
          </a:prstGeom>
        </p:spPr>
      </p:pic>
    </p:spTree>
    <p:extLst>
      <p:ext uri="{BB962C8B-B14F-4D97-AF65-F5344CB8AC3E}">
        <p14:creationId xmlns:p14="http://schemas.microsoft.com/office/powerpoint/2010/main" val="167081099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50800" dist="38100" dir="8100000" algn="tr" rotWithShape="0">
              <a:schemeClr val="bg1">
                <a:alpha val="40000"/>
              </a:schemeClr>
            </a:outerShdw>
          </a:effectLst>
        </p:spPr>
        <p:txBody>
          <a:bodyPr>
            <a:normAutofit/>
          </a:bodyPr>
          <a:lstStyle/>
          <a:p>
            <a:r>
              <a:rPr lang="en-US" sz="4400" b="0" dirty="0">
                <a:solidFill>
                  <a:schemeClr val="bg1"/>
                </a:solidFill>
                <a:effectLst>
                  <a:outerShdw blurRad="38100" dist="38100" dir="2700000" algn="tl">
                    <a:srgbClr val="000000">
                      <a:alpha val="43137"/>
                    </a:srgbClr>
                  </a:outerShdw>
                </a:effectLst>
              </a:rPr>
              <a:t>Installation Rule #1</a:t>
            </a:r>
            <a:endParaRPr lang="en-US" sz="4400" b="0" dirty="0">
              <a:effectLst>
                <a:outerShdw blurRad="38100" dist="38100" dir="2700000" algn="tl">
                  <a:srgbClr val="000000">
                    <a:alpha val="43137"/>
                  </a:srgbClr>
                </a:outerShdw>
              </a:effectLst>
            </a:endParaRPr>
          </a:p>
        </p:txBody>
      </p:sp>
      <p:sp>
        <p:nvSpPr>
          <p:cNvPr id="3" name="Rectangle 2"/>
          <p:cNvSpPr/>
          <p:nvPr/>
        </p:nvSpPr>
        <p:spPr>
          <a:xfrm>
            <a:off x="447942" y="2362200"/>
            <a:ext cx="8229600" cy="2419124"/>
          </a:xfrm>
          <a:prstGeom prst="rect">
            <a:avLst/>
          </a:prstGeom>
        </p:spPr>
        <p:txBody>
          <a:bodyPr wrap="square">
            <a:spAutoFit/>
          </a:bodyPr>
          <a:lstStyle/>
          <a:p>
            <a:pPr lvl="0" algn="ctr" fontAlgn="base">
              <a:lnSpc>
                <a:spcPct val="90000"/>
              </a:lnSpc>
              <a:spcBef>
                <a:spcPct val="0"/>
              </a:spcBef>
              <a:spcAft>
                <a:spcPct val="0"/>
              </a:spcAft>
            </a:pPr>
            <a:r>
              <a:rPr lang="en-US" altLang="en-US" sz="2400" b="1" kern="0" dirty="0">
                <a:solidFill>
                  <a:srgbClr val="000000"/>
                </a:solidFill>
              </a:rPr>
              <a:t>The conductor length between the surge protective device (SPD) and the equipment being protected should be a </a:t>
            </a:r>
            <a:r>
              <a:rPr lang="en-US" altLang="en-US" sz="2400" b="1" u="sng" kern="0" dirty="0">
                <a:solidFill>
                  <a:srgbClr val="000000"/>
                </a:solidFill>
              </a:rPr>
              <a:t>minimum</a:t>
            </a:r>
            <a:r>
              <a:rPr lang="en-US" altLang="en-US" sz="2400" b="1" kern="0" dirty="0">
                <a:solidFill>
                  <a:srgbClr val="000000"/>
                </a:solidFill>
              </a:rPr>
              <a:t> of 3 feet in length to allow enough time for the SPD to react. The conductors can be greater than 3 feet as long as they are isolated and are not subjected or directly exposed to internally- or externally-generated transient voltage spikes and/or surges.</a:t>
            </a:r>
            <a:endParaRPr lang="en-US" altLang="en-US" sz="2400" b="1" u="sng" kern="0" dirty="0">
              <a:solidFill>
                <a:srgbClr val="000000"/>
              </a:solidFill>
            </a:endParaRPr>
          </a:p>
        </p:txBody>
      </p:sp>
    </p:spTree>
    <p:extLst>
      <p:ext uri="{BB962C8B-B14F-4D97-AF65-F5344CB8AC3E}">
        <p14:creationId xmlns:p14="http://schemas.microsoft.com/office/powerpoint/2010/main" val="324762376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50800" dist="38100" dir="8100000" algn="tr" rotWithShape="0">
              <a:schemeClr val="bg1">
                <a:alpha val="40000"/>
              </a:schemeClr>
            </a:outerShdw>
          </a:effectLst>
        </p:spPr>
        <p:txBody>
          <a:bodyPr>
            <a:normAutofit/>
          </a:bodyPr>
          <a:lstStyle/>
          <a:p>
            <a:r>
              <a:rPr lang="en-US" sz="4400" b="0" dirty="0" smtClean="0">
                <a:solidFill>
                  <a:schemeClr val="bg1"/>
                </a:solidFill>
                <a:effectLst>
                  <a:outerShdw blurRad="38100" dist="38100" dir="2700000" algn="tl">
                    <a:srgbClr val="000000">
                      <a:alpha val="43137"/>
                    </a:srgbClr>
                  </a:outerShdw>
                </a:effectLst>
              </a:rPr>
              <a:t>Example - Incorrect</a:t>
            </a:r>
            <a:endParaRPr lang="en-US" sz="4400" b="0" dirty="0">
              <a:solidFill>
                <a:schemeClr val="bg1"/>
              </a:solidFill>
              <a:effectLst>
                <a:outerShdw blurRad="38100" dist="38100" dir="2700000" algn="tl">
                  <a:srgbClr val="000000">
                    <a:alpha val="43137"/>
                  </a:srgbClr>
                </a:outerShdw>
              </a:effectLst>
            </a:endParaRPr>
          </a:p>
        </p:txBody>
      </p:sp>
      <p:pic>
        <p:nvPicPr>
          <p:cNvPr id="3" name="Picture 2"/>
          <p:cNvPicPr>
            <a:picLocks noChangeAspect="1"/>
          </p:cNvPicPr>
          <p:nvPr/>
        </p:nvPicPr>
        <p:blipFill>
          <a:blip r:embed="rId2"/>
          <a:stretch>
            <a:fillRect/>
          </a:stretch>
        </p:blipFill>
        <p:spPr>
          <a:xfrm>
            <a:off x="1187053" y="1524000"/>
            <a:ext cx="6769893" cy="4329149"/>
          </a:xfrm>
          <a:prstGeom prst="rect">
            <a:avLst/>
          </a:prstGeom>
        </p:spPr>
      </p:pic>
    </p:spTree>
    <p:extLst>
      <p:ext uri="{BB962C8B-B14F-4D97-AF65-F5344CB8AC3E}">
        <p14:creationId xmlns:p14="http://schemas.microsoft.com/office/powerpoint/2010/main" val="73374118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50800" dist="38100" dir="8100000" algn="tr" rotWithShape="0">
              <a:schemeClr val="bg1">
                <a:alpha val="40000"/>
              </a:schemeClr>
            </a:outerShdw>
          </a:effectLst>
        </p:spPr>
        <p:txBody>
          <a:bodyPr>
            <a:normAutofit/>
          </a:bodyPr>
          <a:lstStyle/>
          <a:p>
            <a:r>
              <a:rPr lang="en-US" sz="4400" b="0" dirty="0">
                <a:solidFill>
                  <a:schemeClr val="bg1"/>
                </a:solidFill>
                <a:effectLst>
                  <a:outerShdw blurRad="38100" dist="38100" dir="2700000" algn="tl">
                    <a:srgbClr val="000000">
                      <a:alpha val="43137"/>
                    </a:srgbClr>
                  </a:outerShdw>
                </a:effectLst>
              </a:rPr>
              <a:t>Example - </a:t>
            </a:r>
            <a:r>
              <a:rPr lang="en-US" sz="4400" b="0" dirty="0" smtClean="0">
                <a:solidFill>
                  <a:schemeClr val="bg1"/>
                </a:solidFill>
                <a:effectLst>
                  <a:outerShdw blurRad="38100" dist="38100" dir="2700000" algn="tl">
                    <a:srgbClr val="000000">
                      <a:alpha val="43137"/>
                    </a:srgbClr>
                  </a:outerShdw>
                </a:effectLst>
              </a:rPr>
              <a:t>Correct</a:t>
            </a:r>
            <a:endParaRPr lang="en-US" sz="4400" b="0" dirty="0">
              <a:solidFill>
                <a:schemeClr val="bg1"/>
              </a:solidFill>
              <a:effectLst>
                <a:outerShdw blurRad="38100" dist="38100" dir="2700000" algn="tl">
                  <a:srgbClr val="000000">
                    <a:alpha val="43137"/>
                  </a:srgbClr>
                </a:outerShdw>
              </a:effectLst>
            </a:endParaRPr>
          </a:p>
        </p:txBody>
      </p:sp>
      <p:pic>
        <p:nvPicPr>
          <p:cNvPr id="3" name="Picture 2"/>
          <p:cNvPicPr>
            <a:picLocks noChangeAspect="1"/>
          </p:cNvPicPr>
          <p:nvPr/>
        </p:nvPicPr>
        <p:blipFill>
          <a:blip r:embed="rId2"/>
          <a:stretch>
            <a:fillRect/>
          </a:stretch>
        </p:blipFill>
        <p:spPr>
          <a:xfrm>
            <a:off x="1862507" y="1524000"/>
            <a:ext cx="5418986" cy="4343400"/>
          </a:xfrm>
          <a:prstGeom prst="rect">
            <a:avLst/>
          </a:prstGeom>
        </p:spPr>
      </p:pic>
    </p:spTree>
    <p:extLst>
      <p:ext uri="{BB962C8B-B14F-4D97-AF65-F5344CB8AC3E}">
        <p14:creationId xmlns:p14="http://schemas.microsoft.com/office/powerpoint/2010/main" val="341681166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50800" dist="38100" dir="8100000" algn="tr" rotWithShape="0">
              <a:schemeClr val="bg1">
                <a:alpha val="40000"/>
              </a:schemeClr>
            </a:outerShdw>
          </a:effectLst>
        </p:spPr>
        <p:txBody>
          <a:bodyPr>
            <a:normAutofit/>
          </a:bodyPr>
          <a:lstStyle/>
          <a:p>
            <a:r>
              <a:rPr lang="en-US" sz="4400" b="0" dirty="0">
                <a:solidFill>
                  <a:schemeClr val="bg1"/>
                </a:solidFill>
                <a:effectLst>
                  <a:outerShdw blurRad="38100" dist="38100" dir="2700000" algn="tl">
                    <a:srgbClr val="000000">
                      <a:alpha val="43137"/>
                    </a:srgbClr>
                  </a:outerShdw>
                </a:effectLst>
              </a:rPr>
              <a:t>Installation Rule </a:t>
            </a:r>
            <a:r>
              <a:rPr lang="en-US" sz="4400" b="0" dirty="0" smtClean="0">
                <a:solidFill>
                  <a:schemeClr val="bg1"/>
                </a:solidFill>
                <a:effectLst>
                  <a:outerShdw blurRad="38100" dist="38100" dir="2700000" algn="tl">
                    <a:srgbClr val="000000">
                      <a:alpha val="43137"/>
                    </a:srgbClr>
                  </a:outerShdw>
                </a:effectLst>
              </a:rPr>
              <a:t>#2</a:t>
            </a:r>
            <a:endParaRPr lang="en-US" sz="4400" b="0" dirty="0">
              <a:solidFill>
                <a:schemeClr val="bg1"/>
              </a:solidFill>
              <a:effectLst>
                <a:outerShdw blurRad="38100" dist="38100" dir="2700000" algn="tl">
                  <a:srgbClr val="000000">
                    <a:alpha val="43137"/>
                  </a:srgbClr>
                </a:outerShdw>
              </a:effectLst>
            </a:endParaRPr>
          </a:p>
        </p:txBody>
      </p:sp>
      <p:sp>
        <p:nvSpPr>
          <p:cNvPr id="3" name="Rectangle 2"/>
          <p:cNvSpPr/>
          <p:nvPr/>
        </p:nvSpPr>
        <p:spPr>
          <a:xfrm>
            <a:off x="456488" y="1905000"/>
            <a:ext cx="8229600" cy="3748719"/>
          </a:xfrm>
          <a:prstGeom prst="rect">
            <a:avLst/>
          </a:prstGeom>
        </p:spPr>
        <p:txBody>
          <a:bodyPr wrap="square">
            <a:spAutoFit/>
          </a:bodyPr>
          <a:lstStyle/>
          <a:p>
            <a:pPr algn="ctr">
              <a:lnSpc>
                <a:spcPct val="90000"/>
              </a:lnSpc>
              <a:spcBef>
                <a:spcPct val="0"/>
              </a:spcBef>
            </a:pPr>
            <a:r>
              <a:rPr lang="en-US" altLang="en-US" sz="2400" b="1" dirty="0"/>
              <a:t>The use of a grounding bus bar is strongly recommended as a means of terminating SPD ground wires to existing electrical grounding leads. This will ensure a solid mechanical connection of all grounding wires. The use of twist-on wire connectors </a:t>
            </a:r>
            <a:r>
              <a:rPr lang="en-US" altLang="en-US" sz="2400" b="1" dirty="0" smtClean="0"/>
              <a:t>(aka ”wire </a:t>
            </a:r>
            <a:r>
              <a:rPr lang="en-US" altLang="en-US" sz="2400" b="1" dirty="0"/>
              <a:t>nuts”) is </a:t>
            </a:r>
            <a:r>
              <a:rPr lang="en-US" altLang="en-US" sz="2400" b="1" u="sng" dirty="0"/>
              <a:t>not</a:t>
            </a:r>
            <a:r>
              <a:rPr lang="en-US" altLang="en-US" sz="2400" b="1" dirty="0"/>
              <a:t> recommended for termination of SPD ground wires to existing electrical grounding leads. Twist-on wire connectors </a:t>
            </a:r>
            <a:r>
              <a:rPr lang="en-US" altLang="en-US" sz="2400" b="1" dirty="0" smtClean="0"/>
              <a:t>can add resistance, may </a:t>
            </a:r>
            <a:r>
              <a:rPr lang="en-US" altLang="en-US" sz="2400" b="1" dirty="0"/>
              <a:t>become loose and/or corroded over time, and can also unnecessarily extend the length of the grounding conductor. This would degrade the performance of the SPD due to the lack of a short, low impedance ground path.</a:t>
            </a:r>
            <a:endParaRPr lang="en-US" altLang="en-US" sz="2400" b="1" u="sng" dirty="0"/>
          </a:p>
        </p:txBody>
      </p:sp>
    </p:spTree>
    <p:extLst>
      <p:ext uri="{BB962C8B-B14F-4D97-AF65-F5344CB8AC3E}">
        <p14:creationId xmlns:p14="http://schemas.microsoft.com/office/powerpoint/2010/main" val="294515724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50800" dist="38100" dir="8100000" algn="tr" rotWithShape="0">
              <a:schemeClr val="bg1">
                <a:alpha val="40000"/>
              </a:schemeClr>
            </a:outerShdw>
          </a:effectLst>
        </p:spPr>
        <p:txBody>
          <a:bodyPr>
            <a:normAutofit/>
          </a:bodyPr>
          <a:lstStyle/>
          <a:p>
            <a:r>
              <a:rPr lang="en-US" sz="4400" b="0" dirty="0">
                <a:solidFill>
                  <a:schemeClr val="bg1"/>
                </a:solidFill>
                <a:effectLst>
                  <a:outerShdw blurRad="38100" dist="38100" dir="2700000" algn="tl">
                    <a:srgbClr val="000000">
                      <a:alpha val="43137"/>
                    </a:srgbClr>
                  </a:outerShdw>
                </a:effectLst>
              </a:rPr>
              <a:t>Example - Incorrect</a:t>
            </a:r>
          </a:p>
        </p:txBody>
      </p:sp>
      <p:pic>
        <p:nvPicPr>
          <p:cNvPr id="5" name="Picture 5" descr="Bad-Wire Nut on 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8800" y="1524000"/>
            <a:ext cx="5712244" cy="4283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861236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50800" dist="38100" dir="8100000" algn="tr" rotWithShape="0">
              <a:schemeClr val="bg1">
                <a:alpha val="40000"/>
              </a:schemeClr>
            </a:outerShdw>
          </a:effectLst>
        </p:spPr>
        <p:txBody>
          <a:bodyPr>
            <a:normAutofit/>
          </a:bodyPr>
          <a:lstStyle/>
          <a:p>
            <a:r>
              <a:rPr lang="en-US" sz="4400" b="0" dirty="0">
                <a:solidFill>
                  <a:schemeClr val="bg1"/>
                </a:solidFill>
                <a:effectLst>
                  <a:outerShdw blurRad="38100" dist="38100" dir="2700000" algn="tl">
                    <a:srgbClr val="000000">
                      <a:alpha val="43137"/>
                    </a:srgbClr>
                  </a:outerShdw>
                </a:effectLst>
              </a:rPr>
              <a:t>Example - Correct</a:t>
            </a:r>
          </a:p>
        </p:txBody>
      </p:sp>
      <p:pic>
        <p:nvPicPr>
          <p:cNvPr id="3" name="Picture 2"/>
          <p:cNvPicPr>
            <a:picLocks noChangeAspect="1"/>
          </p:cNvPicPr>
          <p:nvPr/>
        </p:nvPicPr>
        <p:blipFill>
          <a:blip r:embed="rId2"/>
          <a:stretch>
            <a:fillRect/>
          </a:stretch>
        </p:blipFill>
        <p:spPr>
          <a:xfrm>
            <a:off x="1421606" y="1524000"/>
            <a:ext cx="6300787" cy="4251795"/>
          </a:xfrm>
          <a:prstGeom prst="rect">
            <a:avLst/>
          </a:prstGeom>
        </p:spPr>
      </p:pic>
    </p:spTree>
    <p:extLst>
      <p:ext uri="{BB962C8B-B14F-4D97-AF65-F5344CB8AC3E}">
        <p14:creationId xmlns:p14="http://schemas.microsoft.com/office/powerpoint/2010/main" val="137329485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50800" dist="38100" dir="8100000" algn="tr" rotWithShape="0">
              <a:schemeClr val="bg1">
                <a:alpha val="40000"/>
              </a:schemeClr>
            </a:outerShdw>
          </a:effectLst>
        </p:spPr>
        <p:txBody>
          <a:bodyPr rtlCol="0">
            <a:normAutofit/>
          </a:bodyPr>
          <a:lstStyle/>
          <a:p>
            <a:pPr eaLnBrk="1" fontAlgn="auto" hangingPunct="1">
              <a:spcAft>
                <a:spcPts val="0"/>
              </a:spcAft>
              <a:defRPr/>
            </a:pPr>
            <a:r>
              <a:rPr lang="en-US" sz="4400" b="0" dirty="0" smtClean="0">
                <a:solidFill>
                  <a:schemeClr val="bg1"/>
                </a:solidFill>
                <a:effectLst>
                  <a:outerShdw blurRad="38100" dist="38100" dir="2700000" algn="tl">
                    <a:srgbClr val="000000">
                      <a:alpha val="43137"/>
                    </a:srgbClr>
                  </a:outerShdw>
                </a:effectLst>
              </a:rPr>
              <a:t>What Causes Surges and Spikes?</a:t>
            </a:r>
            <a:endParaRPr lang="en-US" sz="4400" b="0" dirty="0">
              <a:solidFill>
                <a:schemeClr val="bg1"/>
              </a:solidFill>
              <a:effectLst>
                <a:outerShdw blurRad="38100" dist="38100" dir="2700000" algn="tl">
                  <a:srgbClr val="000000">
                    <a:alpha val="43137"/>
                  </a:srgbClr>
                </a:outerShdw>
              </a:effectLst>
            </a:endParaRPr>
          </a:p>
        </p:txBody>
      </p:sp>
      <p:pic>
        <p:nvPicPr>
          <p:cNvPr id="3" name="Picture 2"/>
          <p:cNvPicPr>
            <a:picLocks noChangeAspect="1"/>
          </p:cNvPicPr>
          <p:nvPr/>
        </p:nvPicPr>
        <p:blipFill>
          <a:blip r:embed="rId2"/>
          <a:stretch>
            <a:fillRect/>
          </a:stretch>
        </p:blipFill>
        <p:spPr>
          <a:xfrm>
            <a:off x="1571625" y="1600200"/>
            <a:ext cx="6000750" cy="4156944"/>
          </a:xfrm>
          <a:prstGeom prst="rect">
            <a:avLst/>
          </a:prstGeom>
        </p:spPr>
      </p:pic>
    </p:spTree>
    <p:extLst>
      <p:ext uri="{BB962C8B-B14F-4D97-AF65-F5344CB8AC3E}">
        <p14:creationId xmlns:p14="http://schemas.microsoft.com/office/powerpoint/2010/main" val="324253507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50800" dist="38100" dir="8100000" algn="tr" rotWithShape="0">
              <a:schemeClr val="bg1">
                <a:alpha val="40000"/>
              </a:schemeClr>
            </a:outerShdw>
          </a:effectLst>
        </p:spPr>
        <p:txBody>
          <a:bodyPr>
            <a:normAutofit/>
          </a:bodyPr>
          <a:lstStyle/>
          <a:p>
            <a:r>
              <a:rPr lang="en-US" sz="4400" b="0" dirty="0">
                <a:solidFill>
                  <a:schemeClr val="bg1"/>
                </a:solidFill>
                <a:effectLst>
                  <a:outerShdw blurRad="38100" dist="38100" dir="2700000" algn="tl">
                    <a:srgbClr val="000000">
                      <a:alpha val="43137"/>
                    </a:srgbClr>
                  </a:outerShdw>
                </a:effectLst>
              </a:rPr>
              <a:t>Installation Rule </a:t>
            </a:r>
            <a:r>
              <a:rPr lang="en-US" sz="4400" b="0" dirty="0" smtClean="0">
                <a:solidFill>
                  <a:schemeClr val="bg1"/>
                </a:solidFill>
                <a:effectLst>
                  <a:outerShdw blurRad="38100" dist="38100" dir="2700000" algn="tl">
                    <a:srgbClr val="000000">
                      <a:alpha val="43137"/>
                    </a:srgbClr>
                  </a:outerShdw>
                </a:effectLst>
              </a:rPr>
              <a:t>#3</a:t>
            </a:r>
            <a:endParaRPr lang="en-US" sz="4400" b="0" dirty="0">
              <a:solidFill>
                <a:schemeClr val="bg1"/>
              </a:solidFill>
              <a:effectLst>
                <a:outerShdw blurRad="38100" dist="38100" dir="2700000" algn="tl">
                  <a:srgbClr val="000000">
                    <a:alpha val="43137"/>
                  </a:srgbClr>
                </a:outerShdw>
              </a:effectLst>
            </a:endParaRPr>
          </a:p>
        </p:txBody>
      </p:sp>
      <p:sp>
        <p:nvSpPr>
          <p:cNvPr id="3" name="Rectangle 2"/>
          <p:cNvSpPr/>
          <p:nvPr/>
        </p:nvSpPr>
        <p:spPr>
          <a:xfrm>
            <a:off x="457200" y="2057400"/>
            <a:ext cx="8229600" cy="2419124"/>
          </a:xfrm>
          <a:prstGeom prst="rect">
            <a:avLst/>
          </a:prstGeom>
        </p:spPr>
        <p:txBody>
          <a:bodyPr wrap="square">
            <a:spAutoFit/>
          </a:bodyPr>
          <a:lstStyle/>
          <a:p>
            <a:pPr algn="ctr">
              <a:lnSpc>
                <a:spcPct val="90000"/>
              </a:lnSpc>
              <a:spcBef>
                <a:spcPct val="0"/>
              </a:spcBef>
            </a:pPr>
            <a:r>
              <a:rPr lang="en-US" altLang="en-US" sz="2400" b="1" dirty="0"/>
              <a:t>When installing multiple SPD’s and terminating to a common ground, a dedicated ground wire ran from </a:t>
            </a:r>
            <a:r>
              <a:rPr lang="en-US" altLang="en-US" sz="2400" b="1" u="sng" dirty="0"/>
              <a:t>each</a:t>
            </a:r>
            <a:r>
              <a:rPr lang="en-US" altLang="en-US" sz="2400" b="1" dirty="0"/>
              <a:t> individual SPD to a common grounding bus bar is strongly recommended. “Daisy-chaining” multiple SPD ground wires together via the SPD grounding terminals or by using twist-on wire connectors is </a:t>
            </a:r>
            <a:r>
              <a:rPr lang="en-US" altLang="en-US" sz="2400" b="1" u="sng" dirty="0"/>
              <a:t>not</a:t>
            </a:r>
            <a:r>
              <a:rPr lang="en-US" altLang="en-US" sz="2400" b="1" dirty="0"/>
              <a:t> recommended as this increases the resistance and extends the length of the ground path.</a:t>
            </a:r>
            <a:endParaRPr lang="en-US" altLang="en-US" sz="2400" b="1" u="sng" dirty="0"/>
          </a:p>
        </p:txBody>
      </p:sp>
    </p:spTree>
    <p:extLst>
      <p:ext uri="{BB962C8B-B14F-4D97-AF65-F5344CB8AC3E}">
        <p14:creationId xmlns:p14="http://schemas.microsoft.com/office/powerpoint/2010/main" val="193223556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50800" dist="38100" dir="8100000" algn="tr" rotWithShape="0">
              <a:schemeClr val="bg1">
                <a:alpha val="40000"/>
              </a:schemeClr>
            </a:outerShdw>
          </a:effectLst>
        </p:spPr>
        <p:txBody>
          <a:bodyPr>
            <a:normAutofit/>
          </a:bodyPr>
          <a:lstStyle/>
          <a:p>
            <a:r>
              <a:rPr lang="en-US" sz="4400" b="0" dirty="0">
                <a:solidFill>
                  <a:schemeClr val="bg1"/>
                </a:solidFill>
                <a:effectLst>
                  <a:outerShdw blurRad="38100" dist="38100" dir="2700000" algn="tl">
                    <a:srgbClr val="000000">
                      <a:alpha val="43137"/>
                    </a:srgbClr>
                  </a:outerShdw>
                </a:effectLst>
              </a:rPr>
              <a:t>Example - Incorrect</a:t>
            </a:r>
          </a:p>
        </p:txBody>
      </p:sp>
      <p:pic>
        <p:nvPicPr>
          <p:cNvPr id="4" name="Picture 3" descr="IMG-20110914-0021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38275" y="1524000"/>
            <a:ext cx="6267450" cy="4283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491482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50800" dist="38100" dir="8100000" algn="tr" rotWithShape="0">
              <a:schemeClr val="bg1">
                <a:alpha val="40000"/>
              </a:schemeClr>
            </a:outerShdw>
          </a:effectLst>
        </p:spPr>
        <p:txBody>
          <a:bodyPr>
            <a:normAutofit/>
          </a:bodyPr>
          <a:lstStyle/>
          <a:p>
            <a:r>
              <a:rPr lang="en-US" sz="4400" b="0" dirty="0">
                <a:solidFill>
                  <a:schemeClr val="bg1"/>
                </a:solidFill>
                <a:effectLst>
                  <a:outerShdw blurRad="38100" dist="38100" dir="2700000" algn="tl">
                    <a:srgbClr val="000000">
                      <a:alpha val="43137"/>
                    </a:srgbClr>
                  </a:outerShdw>
                </a:effectLst>
              </a:rPr>
              <a:t>Example - Correct</a:t>
            </a:r>
          </a:p>
        </p:txBody>
      </p:sp>
      <p:pic>
        <p:nvPicPr>
          <p:cNvPr id="4" name="Picture 3"/>
          <p:cNvPicPr>
            <a:picLocks noChangeAspect="1"/>
          </p:cNvPicPr>
          <p:nvPr/>
        </p:nvPicPr>
        <p:blipFill>
          <a:blip r:embed="rId2"/>
          <a:stretch>
            <a:fillRect/>
          </a:stretch>
        </p:blipFill>
        <p:spPr>
          <a:xfrm>
            <a:off x="1278731" y="1600200"/>
            <a:ext cx="6586538" cy="4111827"/>
          </a:xfrm>
          <a:prstGeom prst="rect">
            <a:avLst/>
          </a:prstGeom>
        </p:spPr>
      </p:pic>
    </p:spTree>
    <p:extLst>
      <p:ext uri="{BB962C8B-B14F-4D97-AF65-F5344CB8AC3E}">
        <p14:creationId xmlns:p14="http://schemas.microsoft.com/office/powerpoint/2010/main" val="73754740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50800" dist="38100" dir="8100000" algn="tr" rotWithShape="0">
              <a:schemeClr val="bg1">
                <a:alpha val="40000"/>
              </a:schemeClr>
            </a:outerShdw>
          </a:effectLst>
        </p:spPr>
        <p:txBody>
          <a:bodyPr>
            <a:normAutofit/>
          </a:bodyPr>
          <a:lstStyle/>
          <a:p>
            <a:r>
              <a:rPr lang="en-US" sz="4400" b="0" dirty="0">
                <a:solidFill>
                  <a:schemeClr val="bg1"/>
                </a:solidFill>
                <a:effectLst>
                  <a:outerShdw blurRad="38100" dist="38100" dir="2700000" algn="tl">
                    <a:srgbClr val="000000">
                      <a:alpha val="43137"/>
                    </a:srgbClr>
                  </a:outerShdw>
                </a:effectLst>
              </a:rPr>
              <a:t>Installation Rule </a:t>
            </a:r>
            <a:r>
              <a:rPr lang="en-US" sz="4400" b="0" dirty="0" smtClean="0">
                <a:solidFill>
                  <a:schemeClr val="bg1"/>
                </a:solidFill>
                <a:effectLst>
                  <a:outerShdw blurRad="38100" dist="38100" dir="2700000" algn="tl">
                    <a:srgbClr val="000000">
                      <a:alpha val="43137"/>
                    </a:srgbClr>
                  </a:outerShdw>
                </a:effectLst>
              </a:rPr>
              <a:t>#4</a:t>
            </a:r>
            <a:endParaRPr lang="en-US" sz="4400" b="0" dirty="0">
              <a:solidFill>
                <a:schemeClr val="bg1"/>
              </a:solidFill>
              <a:effectLst>
                <a:outerShdw blurRad="38100" dist="38100" dir="2700000" algn="tl">
                  <a:srgbClr val="000000">
                    <a:alpha val="43137"/>
                  </a:srgbClr>
                </a:outerShdw>
              </a:effectLst>
            </a:endParaRPr>
          </a:p>
        </p:txBody>
      </p:sp>
      <p:sp>
        <p:nvSpPr>
          <p:cNvPr id="3" name="Rectangle 2"/>
          <p:cNvSpPr/>
          <p:nvPr/>
        </p:nvSpPr>
        <p:spPr>
          <a:xfrm>
            <a:off x="457200" y="2133600"/>
            <a:ext cx="8229600" cy="1754326"/>
          </a:xfrm>
          <a:prstGeom prst="rect">
            <a:avLst/>
          </a:prstGeom>
        </p:spPr>
        <p:txBody>
          <a:bodyPr wrap="square">
            <a:spAutoFit/>
          </a:bodyPr>
          <a:lstStyle/>
          <a:p>
            <a:pPr algn="ctr">
              <a:lnSpc>
                <a:spcPct val="90000"/>
              </a:lnSpc>
              <a:spcBef>
                <a:spcPct val="0"/>
              </a:spcBef>
            </a:pPr>
            <a:r>
              <a:rPr lang="en-US" altLang="en-US" sz="2400" b="1" dirty="0"/>
              <a:t>Always make sure that the field wiring (unprotected wires) and the protected wiring occupy separate conduit feeds. When unprotected and protected wires occupy the same conduit, surge energy can be induced on to the protected wiring and completely bypass the surge protective device.</a:t>
            </a:r>
          </a:p>
        </p:txBody>
      </p:sp>
    </p:spTree>
    <p:extLst>
      <p:ext uri="{BB962C8B-B14F-4D97-AF65-F5344CB8AC3E}">
        <p14:creationId xmlns:p14="http://schemas.microsoft.com/office/powerpoint/2010/main" val="6921211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50800" dist="38100" dir="8100000" algn="tr" rotWithShape="0">
              <a:schemeClr val="bg1">
                <a:alpha val="40000"/>
              </a:schemeClr>
            </a:outerShdw>
          </a:effectLst>
        </p:spPr>
        <p:txBody>
          <a:bodyPr>
            <a:normAutofit/>
          </a:bodyPr>
          <a:lstStyle/>
          <a:p>
            <a:r>
              <a:rPr lang="en-US" sz="4400" b="0" dirty="0">
                <a:solidFill>
                  <a:schemeClr val="bg1"/>
                </a:solidFill>
                <a:effectLst>
                  <a:outerShdw blurRad="38100" dist="38100" dir="2700000" algn="tl">
                    <a:srgbClr val="000000">
                      <a:alpha val="43137"/>
                    </a:srgbClr>
                  </a:outerShdw>
                </a:effectLst>
              </a:rPr>
              <a:t>Example - Incorrect</a:t>
            </a:r>
          </a:p>
        </p:txBody>
      </p:sp>
      <p:pic>
        <p:nvPicPr>
          <p:cNvPr id="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21656" y="1524000"/>
            <a:ext cx="5500688" cy="4269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491114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50800" dist="38100" dir="8100000" algn="tr" rotWithShape="0">
              <a:schemeClr val="bg1">
                <a:alpha val="40000"/>
              </a:schemeClr>
            </a:outerShdw>
          </a:effectLst>
        </p:spPr>
        <p:txBody>
          <a:bodyPr>
            <a:normAutofit/>
          </a:bodyPr>
          <a:lstStyle/>
          <a:p>
            <a:r>
              <a:rPr lang="en-US" sz="4400" b="0" dirty="0" smtClean="0">
                <a:solidFill>
                  <a:schemeClr val="bg1"/>
                </a:solidFill>
                <a:effectLst>
                  <a:outerShdw blurRad="38100" dist="38100" dir="2700000" algn="tl">
                    <a:srgbClr val="000000">
                      <a:alpha val="43137"/>
                    </a:srgbClr>
                  </a:outerShdw>
                </a:effectLst>
              </a:rPr>
              <a:t>Example - Correct</a:t>
            </a:r>
            <a:endParaRPr lang="en-US" sz="4400" b="0" dirty="0">
              <a:solidFill>
                <a:schemeClr val="bg1"/>
              </a:solidFill>
              <a:effectLst>
                <a:outerShdw blurRad="38100" dist="38100" dir="2700000" algn="tl">
                  <a:srgbClr val="000000">
                    <a:alpha val="43137"/>
                  </a:srgbClr>
                </a:outerShdw>
              </a:effectLst>
            </a:endParaRPr>
          </a:p>
        </p:txBody>
      </p:sp>
      <p:pic>
        <p:nvPicPr>
          <p:cNvPr id="6" name="Picture 5"/>
          <p:cNvPicPr>
            <a:picLocks noChangeAspect="1"/>
          </p:cNvPicPr>
          <p:nvPr/>
        </p:nvPicPr>
        <p:blipFill>
          <a:blip r:embed="rId2"/>
          <a:stretch>
            <a:fillRect/>
          </a:stretch>
        </p:blipFill>
        <p:spPr>
          <a:xfrm>
            <a:off x="533400" y="1524000"/>
            <a:ext cx="8102476" cy="4267200"/>
          </a:xfrm>
          <a:prstGeom prst="rect">
            <a:avLst/>
          </a:prstGeom>
        </p:spPr>
      </p:pic>
    </p:spTree>
    <p:extLst>
      <p:ext uri="{BB962C8B-B14F-4D97-AF65-F5344CB8AC3E}">
        <p14:creationId xmlns:p14="http://schemas.microsoft.com/office/powerpoint/2010/main" val="222682870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50800" dist="38100" dir="8100000" algn="tr" rotWithShape="0">
              <a:schemeClr val="bg1">
                <a:alpha val="40000"/>
              </a:schemeClr>
            </a:outerShdw>
          </a:effectLst>
        </p:spPr>
        <p:txBody>
          <a:bodyPr>
            <a:normAutofit/>
          </a:bodyPr>
          <a:lstStyle/>
          <a:p>
            <a:r>
              <a:rPr lang="en-US" sz="4400" b="0" dirty="0">
                <a:solidFill>
                  <a:schemeClr val="bg1"/>
                </a:solidFill>
                <a:effectLst>
                  <a:outerShdw blurRad="38100" dist="38100" dir="2700000" algn="tl">
                    <a:srgbClr val="000000">
                      <a:alpha val="43137"/>
                    </a:srgbClr>
                  </a:outerShdw>
                </a:effectLst>
              </a:rPr>
              <a:t>Installation Rule </a:t>
            </a:r>
            <a:r>
              <a:rPr lang="en-US" sz="4400" b="0" dirty="0" smtClean="0">
                <a:solidFill>
                  <a:schemeClr val="bg1"/>
                </a:solidFill>
                <a:effectLst>
                  <a:outerShdw blurRad="38100" dist="38100" dir="2700000" algn="tl">
                    <a:srgbClr val="000000">
                      <a:alpha val="43137"/>
                    </a:srgbClr>
                  </a:outerShdw>
                </a:effectLst>
              </a:rPr>
              <a:t>#5</a:t>
            </a:r>
            <a:endParaRPr lang="en-US" sz="4400" b="0" dirty="0">
              <a:solidFill>
                <a:schemeClr val="bg1"/>
              </a:solidFill>
              <a:effectLst>
                <a:outerShdw blurRad="38100" dist="38100" dir="2700000" algn="tl">
                  <a:srgbClr val="000000">
                    <a:alpha val="43137"/>
                  </a:srgbClr>
                </a:outerShdw>
              </a:effectLst>
            </a:endParaRPr>
          </a:p>
        </p:txBody>
      </p:sp>
      <p:sp>
        <p:nvSpPr>
          <p:cNvPr id="3" name="Rectangle 2"/>
          <p:cNvSpPr/>
          <p:nvPr/>
        </p:nvSpPr>
        <p:spPr>
          <a:xfrm>
            <a:off x="457200" y="2133600"/>
            <a:ext cx="8229600" cy="2086725"/>
          </a:xfrm>
          <a:prstGeom prst="rect">
            <a:avLst/>
          </a:prstGeom>
        </p:spPr>
        <p:txBody>
          <a:bodyPr wrap="square">
            <a:spAutoFit/>
          </a:bodyPr>
          <a:lstStyle/>
          <a:p>
            <a:pPr algn="ctr">
              <a:lnSpc>
                <a:spcPct val="90000"/>
              </a:lnSpc>
              <a:spcBef>
                <a:spcPct val="0"/>
              </a:spcBef>
            </a:pPr>
            <a:r>
              <a:rPr lang="en-US" altLang="en-US" sz="2400" b="1" dirty="0"/>
              <a:t>Whenever possible, Surge Protective Devices should not be installed inside of the Fire Alarm Control Panel. A catastrophic failure of the SPD could result in residual physical damage to the circuit board and/or wiring inside the FACP.</a:t>
            </a:r>
          </a:p>
          <a:p>
            <a:pPr algn="ctr">
              <a:lnSpc>
                <a:spcPct val="90000"/>
              </a:lnSpc>
              <a:spcBef>
                <a:spcPct val="0"/>
              </a:spcBef>
            </a:pPr>
            <a:endParaRPr lang="en-US" altLang="en-US" sz="2400" b="1" dirty="0"/>
          </a:p>
          <a:p>
            <a:pPr algn="ctr">
              <a:lnSpc>
                <a:spcPct val="90000"/>
              </a:lnSpc>
              <a:spcBef>
                <a:spcPct val="0"/>
              </a:spcBef>
            </a:pPr>
            <a:r>
              <a:rPr lang="en-US" altLang="en-US" sz="2400" b="1" dirty="0"/>
              <a:t>**This is a recommendation, </a:t>
            </a:r>
            <a:r>
              <a:rPr lang="en-US" altLang="en-US" sz="2400" b="1" u="sng" dirty="0"/>
              <a:t>not</a:t>
            </a:r>
            <a:r>
              <a:rPr lang="en-US" altLang="en-US" sz="2400" b="1" dirty="0"/>
              <a:t> a requirement**</a:t>
            </a:r>
          </a:p>
        </p:txBody>
      </p:sp>
    </p:spTree>
    <p:extLst>
      <p:ext uri="{BB962C8B-B14F-4D97-AF65-F5344CB8AC3E}">
        <p14:creationId xmlns:p14="http://schemas.microsoft.com/office/powerpoint/2010/main" val="23906887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50800" dist="38100" dir="8100000" algn="tr" rotWithShape="0">
              <a:schemeClr val="bg1">
                <a:alpha val="40000"/>
              </a:schemeClr>
            </a:outerShdw>
          </a:effectLst>
        </p:spPr>
        <p:txBody>
          <a:bodyPr>
            <a:normAutofit/>
          </a:bodyPr>
          <a:lstStyle/>
          <a:p>
            <a:r>
              <a:rPr lang="en-US" sz="4400" b="0" dirty="0">
                <a:solidFill>
                  <a:schemeClr val="bg1"/>
                </a:solidFill>
                <a:effectLst>
                  <a:outerShdw blurRad="38100" dist="38100" dir="2700000" algn="tl">
                    <a:srgbClr val="000000">
                      <a:alpha val="43137"/>
                    </a:srgbClr>
                  </a:outerShdw>
                </a:effectLst>
              </a:rPr>
              <a:t>Example - Incorrect</a:t>
            </a:r>
          </a:p>
        </p:txBody>
      </p:sp>
      <p:pic>
        <p:nvPicPr>
          <p:cNvPr id="4" name="Picture 3" descr="AFA-BJ Warehouse Pics 00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8800" y="1524000"/>
            <a:ext cx="5778500" cy="433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457567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50800" dist="38100" dir="8100000" algn="tr" rotWithShape="0">
              <a:schemeClr val="bg1">
                <a:alpha val="40000"/>
              </a:schemeClr>
            </a:outerShdw>
          </a:effectLst>
        </p:spPr>
        <p:txBody>
          <a:bodyPr>
            <a:normAutofit/>
          </a:bodyPr>
          <a:lstStyle/>
          <a:p>
            <a:r>
              <a:rPr lang="en-US" sz="4400" b="0" dirty="0" smtClean="0">
                <a:solidFill>
                  <a:schemeClr val="bg1"/>
                </a:solidFill>
                <a:effectLst>
                  <a:outerShdw blurRad="38100" dist="38100" dir="2700000" algn="tl">
                    <a:srgbClr val="000000">
                      <a:alpha val="43137"/>
                    </a:srgbClr>
                  </a:outerShdw>
                </a:effectLst>
              </a:rPr>
              <a:t>Example - Correct</a:t>
            </a:r>
            <a:endParaRPr lang="en-US" sz="4400" b="0" dirty="0">
              <a:solidFill>
                <a:schemeClr val="bg1"/>
              </a:solidFill>
              <a:effectLst>
                <a:outerShdw blurRad="38100" dist="38100" dir="2700000" algn="tl">
                  <a:srgbClr val="000000">
                    <a:alpha val="43137"/>
                  </a:srgbClr>
                </a:outerShdw>
              </a:effectLst>
            </a:endParaRPr>
          </a:p>
        </p:txBody>
      </p:sp>
      <p:pic>
        <p:nvPicPr>
          <p:cNvPr id="4" name="Picture 3" descr="Miami-Dade County Schools 2-27-07 026"/>
          <p:cNvPicPr>
            <a:picLocks noChangeAspect="1" noChangeArrowheads="1"/>
          </p:cNvPicPr>
          <p:nvPr/>
        </p:nvPicPr>
        <p:blipFill>
          <a:blip r:embed="rId2" cstate="print">
            <a:lum bright="12000"/>
            <a:extLst>
              <a:ext uri="{28A0092B-C50C-407E-A947-70E740481C1C}">
                <a14:useLocalDpi xmlns:a14="http://schemas.microsoft.com/office/drawing/2010/main" val="0"/>
              </a:ext>
            </a:extLst>
          </a:blip>
          <a:srcRect/>
          <a:stretch>
            <a:fillRect/>
          </a:stretch>
        </p:blipFill>
        <p:spPr bwMode="auto">
          <a:xfrm>
            <a:off x="1828800" y="1524000"/>
            <a:ext cx="5685367" cy="426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80262942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50800" dist="38100" dir="8100000" algn="tr" rotWithShape="0">
              <a:schemeClr val="bg1">
                <a:alpha val="40000"/>
              </a:schemeClr>
            </a:outerShdw>
          </a:effectLst>
        </p:spPr>
        <p:txBody>
          <a:bodyPr>
            <a:normAutofit/>
          </a:bodyPr>
          <a:lstStyle/>
          <a:p>
            <a:r>
              <a:rPr lang="en-US" sz="4400" b="0" dirty="0" smtClean="0">
                <a:solidFill>
                  <a:schemeClr val="bg1"/>
                </a:solidFill>
                <a:effectLst>
                  <a:outerShdw blurRad="38100" dist="38100" dir="2700000" algn="tl">
                    <a:srgbClr val="000000">
                      <a:alpha val="43137"/>
                    </a:srgbClr>
                  </a:outerShdw>
                </a:effectLst>
              </a:rPr>
              <a:t>Ground Resistance</a:t>
            </a:r>
            <a:endParaRPr lang="en-US" sz="4400" b="0" dirty="0">
              <a:solidFill>
                <a:schemeClr val="bg1"/>
              </a:solidFill>
              <a:effectLst>
                <a:outerShdw blurRad="38100" dist="38100" dir="2700000" algn="tl">
                  <a:srgbClr val="000000">
                    <a:alpha val="43137"/>
                  </a:srgbClr>
                </a:outerShdw>
              </a:effectLst>
            </a:endParaRPr>
          </a:p>
        </p:txBody>
      </p:sp>
      <p:sp>
        <p:nvSpPr>
          <p:cNvPr id="3" name="Rectangle 2"/>
          <p:cNvSpPr/>
          <p:nvPr/>
        </p:nvSpPr>
        <p:spPr>
          <a:xfrm>
            <a:off x="457200" y="1905000"/>
            <a:ext cx="8202538" cy="757130"/>
          </a:xfrm>
          <a:prstGeom prst="rect">
            <a:avLst/>
          </a:prstGeom>
        </p:spPr>
        <p:txBody>
          <a:bodyPr wrap="square">
            <a:spAutoFit/>
          </a:bodyPr>
          <a:lstStyle/>
          <a:p>
            <a:pPr algn="ctr">
              <a:lnSpc>
                <a:spcPct val="90000"/>
              </a:lnSpc>
              <a:spcBef>
                <a:spcPct val="0"/>
              </a:spcBef>
            </a:pPr>
            <a:r>
              <a:rPr lang="en-US" altLang="en-US" sz="2400" b="1" dirty="0"/>
              <a:t>G</a:t>
            </a:r>
            <a:r>
              <a:rPr lang="en-US" altLang="en-US" sz="2400" b="1" dirty="0" smtClean="0"/>
              <a:t>round </a:t>
            </a:r>
            <a:r>
              <a:rPr lang="en-US" altLang="en-US" sz="2400" b="1" dirty="0"/>
              <a:t>resistance </a:t>
            </a:r>
            <a:r>
              <a:rPr lang="en-US" altLang="en-US" sz="2400" b="1" dirty="0" smtClean="0"/>
              <a:t>should be 25 Ohms </a:t>
            </a:r>
            <a:r>
              <a:rPr lang="en-US" altLang="en-US" sz="2400" b="1" dirty="0"/>
              <a:t>or less. </a:t>
            </a:r>
          </a:p>
          <a:p>
            <a:pPr algn="ctr">
              <a:lnSpc>
                <a:spcPct val="90000"/>
              </a:lnSpc>
              <a:spcBef>
                <a:spcPct val="0"/>
              </a:spcBef>
            </a:pPr>
            <a:r>
              <a:rPr lang="en-US" altLang="en-US" sz="2400" b="1" dirty="0" smtClean="0"/>
              <a:t>5 Ohms </a:t>
            </a:r>
            <a:r>
              <a:rPr lang="en-US" altLang="en-US" sz="2400" b="1" dirty="0"/>
              <a:t>or </a:t>
            </a:r>
            <a:r>
              <a:rPr lang="en-US" altLang="en-US" sz="2400" b="1" dirty="0" smtClean="0"/>
              <a:t>less is recommended for optimal performance.</a:t>
            </a:r>
            <a:endParaRPr lang="en-US" altLang="en-US" sz="2400" b="1" dirty="0"/>
          </a:p>
        </p:txBody>
      </p:sp>
      <p:pic>
        <p:nvPicPr>
          <p:cNvPr id="5" name="Picture 2" descr="Rules Draw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9437" y="3124200"/>
            <a:ext cx="5486400" cy="2562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5"/>
          <p:cNvSpPr txBox="1">
            <a:spLocks noChangeArrowheads="1"/>
          </p:cNvSpPr>
          <p:nvPr/>
        </p:nvSpPr>
        <p:spPr bwMode="auto">
          <a:xfrm>
            <a:off x="1849437" y="5382208"/>
            <a:ext cx="16351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1"/>
              </a:buClr>
              <a:buFont typeface="Arial" panose="020B0604020202020204" pitchFamily="34" charset="0"/>
              <a:buChar char="●"/>
              <a:defRPr sz="2400">
                <a:solidFill>
                  <a:schemeClr val="tx1"/>
                </a:solidFill>
                <a:latin typeface="Arial" panose="020B0604020202020204" pitchFamily="34" charset="0"/>
              </a:defRPr>
            </a:lvl1pPr>
            <a:lvl2pPr marL="742950" indent="-285750">
              <a:spcBef>
                <a:spcPct val="20000"/>
              </a:spcBef>
              <a:buClr>
                <a:schemeClr val="tx1"/>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tx1"/>
              </a:buClr>
              <a:buFont typeface="Arial" panose="020B0604020202020204" pitchFamily="34" charset="0"/>
              <a:buChar char="●"/>
              <a:defRPr sz="2000">
                <a:solidFill>
                  <a:schemeClr val="tx1"/>
                </a:solidFill>
                <a:latin typeface="Arial" panose="020B0604020202020204" pitchFamily="34" charset="0"/>
              </a:defRPr>
            </a:lvl3pPr>
            <a:lvl4pPr marL="1600200" indent="-228600">
              <a:spcBef>
                <a:spcPct val="20000"/>
              </a:spcBef>
              <a:buClr>
                <a:schemeClr val="tx1"/>
              </a:buClr>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Clr>
                <a:schemeClr val="tx1"/>
              </a:buClr>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50000"/>
              </a:spcBef>
              <a:buClrTx/>
              <a:buFontTx/>
              <a:buNone/>
            </a:pPr>
            <a:r>
              <a:rPr lang="en-US" altLang="en-US" sz="1400" dirty="0">
                <a:solidFill>
                  <a:srgbClr val="FFFF00"/>
                </a:solidFill>
              </a:rPr>
              <a:t>&lt;5 ohms preferred</a:t>
            </a:r>
          </a:p>
        </p:txBody>
      </p:sp>
    </p:spTree>
    <p:extLst>
      <p:ext uri="{BB962C8B-B14F-4D97-AF65-F5344CB8AC3E}">
        <p14:creationId xmlns:p14="http://schemas.microsoft.com/office/powerpoint/2010/main" val="36853407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50800" dist="38100" dir="8100000" algn="tr" rotWithShape="0">
              <a:schemeClr val="bg1">
                <a:alpha val="40000"/>
              </a:schemeClr>
            </a:outerShdw>
          </a:effectLst>
        </p:spPr>
        <p:txBody>
          <a:bodyPr rtlCol="0">
            <a:normAutofit/>
          </a:bodyPr>
          <a:lstStyle/>
          <a:p>
            <a:pPr eaLnBrk="1" fontAlgn="auto" hangingPunct="1">
              <a:spcAft>
                <a:spcPts val="0"/>
              </a:spcAft>
              <a:defRPr/>
            </a:pPr>
            <a:r>
              <a:rPr lang="en-US" sz="4400" b="0" dirty="0" smtClean="0">
                <a:solidFill>
                  <a:schemeClr val="bg1"/>
                </a:solidFill>
                <a:effectLst>
                  <a:outerShdw blurRad="38100" dist="38100" dir="2700000" algn="tl">
                    <a:srgbClr val="000000">
                      <a:alpha val="43137"/>
                    </a:srgbClr>
                  </a:outerShdw>
                </a:effectLst>
              </a:rPr>
              <a:t>What Causes Surges and Spikes?</a:t>
            </a:r>
            <a:endParaRPr lang="en-US" sz="4400" b="0" dirty="0">
              <a:solidFill>
                <a:schemeClr val="bg1"/>
              </a:solidFill>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a:stretch>
            <a:fillRect/>
          </a:stretch>
        </p:blipFill>
        <p:spPr>
          <a:xfrm>
            <a:off x="457200" y="1600200"/>
            <a:ext cx="8247380" cy="5181600"/>
          </a:xfrm>
          <a:prstGeom prst="rect">
            <a:avLst/>
          </a:prstGeom>
        </p:spPr>
      </p:pic>
    </p:spTree>
    <p:extLst>
      <p:ext uri="{BB962C8B-B14F-4D97-AF65-F5344CB8AC3E}">
        <p14:creationId xmlns:p14="http://schemas.microsoft.com/office/powerpoint/2010/main" val="2345142425"/>
      </p:ext>
    </p:extLst>
  </p:cSld>
  <p:clrMapOvr>
    <a:masterClrMapping/>
  </p:clrMapOvr>
  <mc:AlternateContent xmlns:mc="http://schemas.openxmlformats.org/markup-compatibility/2006" xmlns:p14="http://schemas.microsoft.com/office/powerpoint/2010/main">
    <mc:Choice Requires="p14">
      <p:transition spd="slow" p14:dur="2000" advTm="33000"/>
    </mc:Choice>
    <mc:Fallback xmlns="">
      <p:transition spd="slow" advTm="33000"/>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50800" dist="38100" dir="8100000" algn="tr" rotWithShape="0">
              <a:schemeClr val="bg1">
                <a:alpha val="40000"/>
              </a:schemeClr>
            </a:outerShdw>
          </a:effectLst>
        </p:spPr>
        <p:txBody>
          <a:bodyPr>
            <a:normAutofit/>
          </a:bodyPr>
          <a:lstStyle/>
          <a:p>
            <a:r>
              <a:rPr lang="en-US" sz="4400" b="0" dirty="0" smtClean="0">
                <a:solidFill>
                  <a:schemeClr val="bg1"/>
                </a:solidFill>
                <a:effectLst>
                  <a:outerShdw blurRad="38100" dist="38100" dir="2700000" algn="tl">
                    <a:srgbClr val="000000">
                      <a:alpha val="43137"/>
                    </a:srgbClr>
                  </a:outerShdw>
                </a:effectLst>
              </a:rPr>
              <a:t>Measuring Ground Resistance</a:t>
            </a:r>
            <a:endParaRPr lang="en-US" sz="4400" b="0" dirty="0">
              <a:solidFill>
                <a:schemeClr val="bg1"/>
              </a:solidFill>
              <a:effectLst>
                <a:outerShdw blurRad="38100" dist="38100" dir="2700000" algn="tl">
                  <a:srgbClr val="000000">
                    <a:alpha val="43137"/>
                  </a:srgbClr>
                </a:outerShdw>
              </a:effectLst>
            </a:endParaRPr>
          </a:p>
        </p:txBody>
      </p:sp>
      <p:sp>
        <p:nvSpPr>
          <p:cNvPr id="3" name="Rectangle 2"/>
          <p:cNvSpPr/>
          <p:nvPr/>
        </p:nvSpPr>
        <p:spPr>
          <a:xfrm>
            <a:off x="912887" y="4992380"/>
            <a:ext cx="2792338" cy="757130"/>
          </a:xfrm>
          <a:prstGeom prst="rect">
            <a:avLst/>
          </a:prstGeom>
        </p:spPr>
        <p:txBody>
          <a:bodyPr wrap="square">
            <a:spAutoFit/>
          </a:bodyPr>
          <a:lstStyle/>
          <a:p>
            <a:pPr algn="ctr">
              <a:lnSpc>
                <a:spcPct val="90000"/>
              </a:lnSpc>
              <a:spcBef>
                <a:spcPct val="0"/>
              </a:spcBef>
            </a:pPr>
            <a:r>
              <a:rPr lang="en-US" altLang="en-US" sz="2400" b="1" dirty="0" smtClean="0"/>
              <a:t>Ground Resistance Clamp Meter</a:t>
            </a:r>
            <a:endParaRPr lang="en-US" altLang="en-US" sz="2400" b="1"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4400" y="1746208"/>
            <a:ext cx="3667125" cy="2771775"/>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1605914"/>
            <a:ext cx="2486025" cy="3381375"/>
          </a:xfrm>
          <a:prstGeom prst="rect">
            <a:avLst/>
          </a:prstGeom>
        </p:spPr>
      </p:pic>
      <p:sp>
        <p:nvSpPr>
          <p:cNvPr id="11" name="Rectangle 10"/>
          <p:cNvSpPr/>
          <p:nvPr/>
        </p:nvSpPr>
        <p:spPr>
          <a:xfrm>
            <a:off x="4876800" y="4987289"/>
            <a:ext cx="2792338" cy="757130"/>
          </a:xfrm>
          <a:prstGeom prst="rect">
            <a:avLst/>
          </a:prstGeom>
        </p:spPr>
        <p:txBody>
          <a:bodyPr wrap="square">
            <a:spAutoFit/>
          </a:bodyPr>
          <a:lstStyle/>
          <a:p>
            <a:pPr algn="ctr">
              <a:lnSpc>
                <a:spcPct val="90000"/>
              </a:lnSpc>
              <a:spcBef>
                <a:spcPct val="0"/>
              </a:spcBef>
            </a:pPr>
            <a:r>
              <a:rPr lang="en-US" altLang="en-US" sz="2400" b="1" dirty="0" smtClean="0"/>
              <a:t>Digital Three Pole Earth Testing Kit</a:t>
            </a:r>
            <a:endParaRPr lang="en-US" altLang="en-US" sz="2400" b="1" dirty="0"/>
          </a:p>
        </p:txBody>
      </p:sp>
    </p:spTree>
    <p:extLst>
      <p:ext uri="{BB962C8B-B14F-4D97-AF65-F5344CB8AC3E}">
        <p14:creationId xmlns:p14="http://schemas.microsoft.com/office/powerpoint/2010/main" val="184745513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50800" dist="38100" dir="8100000" algn="tr" rotWithShape="0">
              <a:schemeClr val="bg1">
                <a:alpha val="40000"/>
              </a:schemeClr>
            </a:outerShdw>
          </a:effectLst>
        </p:spPr>
        <p:txBody>
          <a:bodyPr>
            <a:normAutofit/>
          </a:bodyPr>
          <a:lstStyle/>
          <a:p>
            <a:r>
              <a:rPr lang="en-US" sz="4400" b="0" dirty="0" smtClean="0">
                <a:solidFill>
                  <a:schemeClr val="bg1"/>
                </a:solidFill>
                <a:effectLst>
                  <a:outerShdw blurRad="38100" dist="38100" dir="2700000" algn="tl">
                    <a:srgbClr val="000000">
                      <a:alpha val="43137"/>
                    </a:srgbClr>
                  </a:outerShdw>
                </a:effectLst>
              </a:rPr>
              <a:t>Grounding Reference</a:t>
            </a:r>
            <a:endParaRPr lang="en-US" sz="4400" b="0" dirty="0">
              <a:solidFill>
                <a:schemeClr val="bg1"/>
              </a:solidFill>
              <a:effectLst>
                <a:outerShdw blurRad="38100" dist="38100" dir="2700000" algn="tl">
                  <a:srgbClr val="000000">
                    <a:alpha val="43137"/>
                  </a:srgbClr>
                </a:outerShdw>
              </a:effectLst>
            </a:endParaRPr>
          </a:p>
        </p:txBody>
      </p:sp>
      <p:pic>
        <p:nvPicPr>
          <p:cNvPr id="7" name="Picture 6"/>
          <p:cNvPicPr>
            <a:picLocks noChangeAspect="1"/>
          </p:cNvPicPr>
          <p:nvPr/>
        </p:nvPicPr>
        <p:blipFill>
          <a:blip r:embed="rId2"/>
          <a:stretch>
            <a:fillRect/>
          </a:stretch>
        </p:blipFill>
        <p:spPr>
          <a:xfrm>
            <a:off x="5334000" y="1600200"/>
            <a:ext cx="2971800" cy="2619788"/>
          </a:xfrm>
          <a:prstGeom prst="rect">
            <a:avLst/>
          </a:prstGeom>
        </p:spPr>
      </p:pic>
      <p:sp>
        <p:nvSpPr>
          <p:cNvPr id="8" name="Content Placeholder 2"/>
          <p:cNvSpPr txBox="1">
            <a:spLocks/>
          </p:cNvSpPr>
          <p:nvPr/>
        </p:nvSpPr>
        <p:spPr>
          <a:xfrm>
            <a:off x="381000" y="1676400"/>
            <a:ext cx="8229600" cy="4648198"/>
          </a:xfrm>
          <a:prstGeom prst="rect">
            <a:avLst/>
          </a:prstGeom>
        </p:spPr>
        <p:txBody>
          <a:bodyPr>
            <a:normAutofit/>
          </a:bodyPr>
          <a:lstStyle>
            <a:lvl1pPr marL="342900" indent="-342900" algn="l" defTabSz="914400" rtl="0" eaLnBrk="1" latinLnBrk="0" hangingPunct="1">
              <a:spcBef>
                <a:spcPct val="20000"/>
              </a:spcBef>
              <a:buFontTx/>
              <a:buBlip>
                <a:blip r:embed="rId3"/>
              </a:buBlip>
              <a:defRPr sz="2600" kern="1200">
                <a:solidFill>
                  <a:schemeClr val="tx1"/>
                </a:solidFill>
                <a:latin typeface="+mn-lt"/>
                <a:ea typeface="+mn-ea"/>
                <a:cs typeface="+mn-cs"/>
              </a:defRPr>
            </a:lvl1pPr>
            <a:lvl2pPr marL="742950" indent="-285750" algn="l" defTabSz="914400" rtl="0" eaLnBrk="1" latinLnBrk="0" hangingPunct="1">
              <a:spcBef>
                <a:spcPct val="20000"/>
              </a:spcBef>
              <a:buFontTx/>
              <a:buBlip>
                <a:blip r:embed="rId3"/>
              </a:buBlip>
              <a:defRPr sz="2400" kern="1200">
                <a:solidFill>
                  <a:schemeClr val="tx1"/>
                </a:solidFill>
                <a:latin typeface="+mn-lt"/>
                <a:ea typeface="+mn-ea"/>
                <a:cs typeface="+mn-cs"/>
              </a:defRPr>
            </a:lvl2pPr>
            <a:lvl3pPr marL="1143000" indent="-228600" algn="l" defTabSz="914400" rtl="0" eaLnBrk="1" latinLnBrk="0" hangingPunct="1">
              <a:spcBef>
                <a:spcPct val="20000"/>
              </a:spcBef>
              <a:buFontTx/>
              <a:buBlip>
                <a:blip r:embed="rId3"/>
              </a:buBlip>
              <a:defRPr sz="2200" kern="1200">
                <a:solidFill>
                  <a:schemeClr val="tx1"/>
                </a:solidFill>
                <a:latin typeface="+mn-lt"/>
                <a:ea typeface="+mn-ea"/>
                <a:cs typeface="+mn-cs"/>
              </a:defRPr>
            </a:lvl3pPr>
            <a:lvl4pPr marL="1600200" indent="-228600" algn="l" defTabSz="914400" rtl="0" eaLnBrk="1" latinLnBrk="0" hangingPunct="1">
              <a:spcBef>
                <a:spcPct val="20000"/>
              </a:spcBef>
              <a:buFontTx/>
              <a:buBlip>
                <a:blip r:embed="rId3"/>
              </a:buBlip>
              <a:defRPr sz="1800" kern="1200">
                <a:solidFill>
                  <a:schemeClr val="tx1"/>
                </a:solidFill>
                <a:latin typeface="+mn-lt"/>
                <a:ea typeface="+mn-ea"/>
                <a:cs typeface="+mn-cs"/>
              </a:defRPr>
            </a:lvl4pPr>
            <a:lvl5pPr marL="2057400" indent="-228600" algn="l" defTabSz="914400" rtl="0" eaLnBrk="1" latinLnBrk="0" hangingPunct="1">
              <a:spcBef>
                <a:spcPct val="20000"/>
              </a:spcBef>
              <a:buFontTx/>
              <a:buBlip>
                <a:blip r:embed="rId3"/>
              </a:buBlip>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smtClean="0"/>
              <a:t>Electrical Service Ground</a:t>
            </a:r>
          </a:p>
          <a:p>
            <a:r>
              <a:rPr lang="en-US" sz="2800" smtClean="0"/>
              <a:t>Grounded Building Steel</a:t>
            </a:r>
          </a:p>
          <a:p>
            <a:r>
              <a:rPr lang="en-US" sz="2800" smtClean="0"/>
              <a:t>Local Electrical Ground</a:t>
            </a:r>
          </a:p>
          <a:p>
            <a:r>
              <a:rPr lang="en-US" sz="2800" smtClean="0"/>
              <a:t>Dedicated Ground Rod</a:t>
            </a:r>
          </a:p>
          <a:p>
            <a:endParaRPr lang="en-US" sz="2800" smtClean="0"/>
          </a:p>
          <a:p>
            <a:r>
              <a:rPr lang="en-US" sz="2800" smtClean="0"/>
              <a:t>Do </a:t>
            </a:r>
            <a:r>
              <a:rPr lang="en-US" sz="2800" u="sng" smtClean="0"/>
              <a:t>not</a:t>
            </a:r>
            <a:r>
              <a:rPr lang="en-US" sz="2800" smtClean="0"/>
              <a:t> reference metallic water pipes. PVC is used when repairing or replacing pipes and since it is non-conductive, ground reference will be lost.</a:t>
            </a:r>
            <a:endParaRPr lang="en-US" sz="2800" dirty="0" smtClean="0"/>
          </a:p>
        </p:txBody>
      </p:sp>
    </p:spTree>
    <p:extLst>
      <p:ext uri="{BB962C8B-B14F-4D97-AF65-F5344CB8AC3E}">
        <p14:creationId xmlns:p14="http://schemas.microsoft.com/office/powerpoint/2010/main" val="2162861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50800" dist="38100" dir="8100000" algn="tr" rotWithShape="0">
              <a:schemeClr val="bg1">
                <a:alpha val="40000"/>
              </a:schemeClr>
            </a:outerShdw>
          </a:effectLst>
        </p:spPr>
        <p:txBody>
          <a:bodyPr>
            <a:normAutofit/>
          </a:bodyPr>
          <a:lstStyle/>
          <a:p>
            <a:r>
              <a:rPr lang="en-US" sz="4400" b="0" dirty="0" smtClean="0">
                <a:solidFill>
                  <a:schemeClr val="bg1"/>
                </a:solidFill>
                <a:effectLst>
                  <a:outerShdw blurRad="38100" dist="38100" dir="2700000" algn="tl">
                    <a:srgbClr val="000000">
                      <a:alpha val="43137"/>
                    </a:srgbClr>
                  </a:outerShdw>
                </a:effectLst>
              </a:rPr>
              <a:t>Inspecting Surge Protection</a:t>
            </a:r>
            <a:endParaRPr lang="en-US" sz="4400" b="0" dirty="0">
              <a:solidFill>
                <a:schemeClr val="bg1"/>
              </a:solidFill>
              <a:effectLst>
                <a:outerShdw blurRad="38100" dist="38100" dir="2700000" algn="tl">
                  <a:srgbClr val="000000">
                    <a:alpha val="43137"/>
                  </a:srgbClr>
                </a:outerShdw>
              </a:effectLst>
            </a:endParaRPr>
          </a:p>
        </p:txBody>
      </p:sp>
      <p:pic>
        <p:nvPicPr>
          <p:cNvPr id="5" name="Picture 4" descr="AUT_32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1600200"/>
            <a:ext cx="3154363" cy="420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p:cNvSpPr txBox="1">
            <a:spLocks/>
          </p:cNvSpPr>
          <p:nvPr/>
        </p:nvSpPr>
        <p:spPr>
          <a:xfrm>
            <a:off x="421593" y="1600200"/>
            <a:ext cx="4267200" cy="4648198"/>
          </a:xfrm>
          <a:prstGeom prst="rect">
            <a:avLst/>
          </a:prstGeom>
        </p:spPr>
        <p:txBody>
          <a:bodyPr>
            <a:normAutofit fontScale="70000" lnSpcReduction="20000"/>
          </a:bodyPr>
          <a:lstStyle>
            <a:lvl1pPr marL="342900" indent="-342900" algn="l" defTabSz="914400" rtl="0" eaLnBrk="1" latinLnBrk="0" hangingPunct="1">
              <a:spcBef>
                <a:spcPct val="20000"/>
              </a:spcBef>
              <a:buFontTx/>
              <a:buBlip>
                <a:blip r:embed="rId3"/>
              </a:buBlip>
              <a:defRPr sz="2600" kern="1200">
                <a:solidFill>
                  <a:schemeClr val="tx1"/>
                </a:solidFill>
                <a:latin typeface="+mn-lt"/>
                <a:ea typeface="+mn-ea"/>
                <a:cs typeface="+mn-cs"/>
              </a:defRPr>
            </a:lvl1pPr>
            <a:lvl2pPr marL="742950" indent="-285750" algn="l" defTabSz="914400" rtl="0" eaLnBrk="1" latinLnBrk="0" hangingPunct="1">
              <a:spcBef>
                <a:spcPct val="20000"/>
              </a:spcBef>
              <a:buFontTx/>
              <a:buBlip>
                <a:blip r:embed="rId3"/>
              </a:buBlip>
              <a:defRPr sz="2400" kern="1200">
                <a:solidFill>
                  <a:schemeClr val="tx1"/>
                </a:solidFill>
                <a:latin typeface="+mn-lt"/>
                <a:ea typeface="+mn-ea"/>
                <a:cs typeface="+mn-cs"/>
              </a:defRPr>
            </a:lvl2pPr>
            <a:lvl3pPr marL="1143000" indent="-228600" algn="l" defTabSz="914400" rtl="0" eaLnBrk="1" latinLnBrk="0" hangingPunct="1">
              <a:spcBef>
                <a:spcPct val="20000"/>
              </a:spcBef>
              <a:buFontTx/>
              <a:buBlip>
                <a:blip r:embed="rId3"/>
              </a:buBlip>
              <a:defRPr sz="2200" kern="1200">
                <a:solidFill>
                  <a:schemeClr val="tx1"/>
                </a:solidFill>
                <a:latin typeface="+mn-lt"/>
                <a:ea typeface="+mn-ea"/>
                <a:cs typeface="+mn-cs"/>
              </a:defRPr>
            </a:lvl3pPr>
            <a:lvl4pPr marL="1600200" indent="-228600" algn="l" defTabSz="914400" rtl="0" eaLnBrk="1" latinLnBrk="0" hangingPunct="1">
              <a:spcBef>
                <a:spcPct val="20000"/>
              </a:spcBef>
              <a:buFontTx/>
              <a:buBlip>
                <a:blip r:embed="rId3"/>
              </a:buBlip>
              <a:defRPr sz="1800" kern="1200">
                <a:solidFill>
                  <a:schemeClr val="tx1"/>
                </a:solidFill>
                <a:latin typeface="+mn-lt"/>
                <a:ea typeface="+mn-ea"/>
                <a:cs typeface="+mn-cs"/>
              </a:defRPr>
            </a:lvl4pPr>
            <a:lvl5pPr marL="2057400" indent="-228600" algn="l" defTabSz="914400" rtl="0" eaLnBrk="1" latinLnBrk="0" hangingPunct="1">
              <a:spcBef>
                <a:spcPct val="20000"/>
              </a:spcBef>
              <a:buFontTx/>
              <a:buBlip>
                <a:blip r:embed="rId3"/>
              </a:buBlip>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smtClean="0"/>
              <a:t>Preventative maintenance inspections should be conducted monthly and immediately following local lightning strikes.</a:t>
            </a:r>
          </a:p>
          <a:p>
            <a:endParaRPr lang="en-US" sz="2800" smtClean="0"/>
          </a:p>
          <a:p>
            <a:r>
              <a:rPr lang="en-US" sz="2800" smtClean="0"/>
              <a:t>For AC power surge protectors, inspection involves verifying that all LEDs are lit. If an LED is out, the unit is compromised or has self-sacrificed, and needs to be replaced.</a:t>
            </a:r>
          </a:p>
          <a:p>
            <a:pPr marL="0" indent="0">
              <a:buFontTx/>
              <a:buNone/>
            </a:pPr>
            <a:endParaRPr lang="en-US" sz="2800" smtClean="0"/>
          </a:p>
          <a:p>
            <a:r>
              <a:rPr lang="en-US" sz="2800" smtClean="0"/>
              <a:t>For low voltage surge protectors, the device will either short to ground or open the circuit, depending on the specific model, when it has self-sacrificed. </a:t>
            </a:r>
            <a:endParaRPr lang="en-US" sz="2800" dirty="0"/>
          </a:p>
        </p:txBody>
      </p:sp>
    </p:spTree>
    <p:extLst>
      <p:ext uri="{BB962C8B-B14F-4D97-AF65-F5344CB8AC3E}">
        <p14:creationId xmlns:p14="http://schemas.microsoft.com/office/powerpoint/2010/main" val="2760062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8540"/>
            <a:ext cx="8229600" cy="1143000"/>
          </a:xfrm>
          <a:effectLst>
            <a:outerShdw blurRad="50800" dist="38100" dir="8100000" algn="tr" rotWithShape="0">
              <a:schemeClr val="bg1">
                <a:alpha val="40000"/>
              </a:schemeClr>
            </a:outerShdw>
          </a:effectLst>
        </p:spPr>
        <p:txBody>
          <a:bodyPr rtlCol="0">
            <a:normAutofit/>
          </a:bodyPr>
          <a:lstStyle/>
          <a:p>
            <a:pPr eaLnBrk="1" fontAlgn="auto" hangingPunct="1">
              <a:spcAft>
                <a:spcPts val="0"/>
              </a:spcAft>
              <a:defRPr/>
            </a:pPr>
            <a:r>
              <a:rPr lang="en-US" sz="4400" b="0" dirty="0" smtClean="0">
                <a:solidFill>
                  <a:schemeClr val="bg1"/>
                </a:solidFill>
                <a:effectLst>
                  <a:outerShdw blurRad="38100" dist="38100" dir="2700000" algn="tl">
                    <a:srgbClr val="000000">
                      <a:alpha val="43137"/>
                    </a:srgbClr>
                  </a:outerShdw>
                </a:effectLst>
              </a:rPr>
              <a:t>Installation Photos</a:t>
            </a:r>
            <a:endParaRPr lang="en-US" sz="4400" b="0" dirty="0">
              <a:solidFill>
                <a:schemeClr val="bg1"/>
              </a:solidFill>
              <a:effectLst>
                <a:outerShdw blurRad="38100" dist="38100" dir="2700000" algn="tl">
                  <a:srgbClr val="000000">
                    <a:alpha val="43137"/>
                  </a:srgbClr>
                </a:outerShdw>
              </a:effectLs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8800" y="1676400"/>
            <a:ext cx="5562600" cy="4154782"/>
          </a:xfrm>
          <a:prstGeom prst="rect">
            <a:avLst/>
          </a:prstGeom>
        </p:spPr>
      </p:pic>
    </p:spTree>
    <p:extLst>
      <p:ext uri="{BB962C8B-B14F-4D97-AF65-F5344CB8AC3E}">
        <p14:creationId xmlns:p14="http://schemas.microsoft.com/office/powerpoint/2010/main" val="310769897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8540"/>
            <a:ext cx="8229600" cy="1143000"/>
          </a:xfrm>
          <a:effectLst>
            <a:outerShdw blurRad="50800" dist="38100" dir="8100000" algn="tr" rotWithShape="0">
              <a:schemeClr val="bg1">
                <a:alpha val="40000"/>
              </a:schemeClr>
            </a:outerShdw>
          </a:effectLst>
        </p:spPr>
        <p:txBody>
          <a:bodyPr rtlCol="0">
            <a:normAutofit/>
          </a:bodyPr>
          <a:lstStyle/>
          <a:p>
            <a:pPr eaLnBrk="1" fontAlgn="auto" hangingPunct="1">
              <a:spcAft>
                <a:spcPts val="0"/>
              </a:spcAft>
              <a:defRPr/>
            </a:pPr>
            <a:r>
              <a:rPr lang="en-US" sz="4400" b="0" dirty="0" smtClean="0">
                <a:solidFill>
                  <a:schemeClr val="bg1"/>
                </a:solidFill>
                <a:effectLst>
                  <a:outerShdw blurRad="38100" dist="38100" dir="2700000" algn="tl">
                    <a:srgbClr val="000000">
                      <a:alpha val="43137"/>
                    </a:srgbClr>
                  </a:outerShdw>
                </a:effectLst>
              </a:rPr>
              <a:t>Installation Photos</a:t>
            </a:r>
            <a:endParaRPr lang="en-US" sz="4400" b="0" dirty="0">
              <a:solidFill>
                <a:schemeClr val="bg1"/>
              </a:solidFill>
              <a:effectLst>
                <a:outerShdw blurRad="38100" dist="38100" dir="2700000" algn="tl">
                  <a:srgbClr val="000000">
                    <a:alpha val="43137"/>
                  </a:srgbClr>
                </a:outerShdw>
              </a:effectLst>
            </a:endParaRPr>
          </a:p>
        </p:txBody>
      </p:sp>
      <p:pic>
        <p:nvPicPr>
          <p:cNvPr id="6" name="Picture 5"/>
          <p:cNvPicPr>
            <a:picLocks noChangeAspect="1"/>
          </p:cNvPicPr>
          <p:nvPr/>
        </p:nvPicPr>
        <p:blipFill>
          <a:blip r:embed="rId2"/>
          <a:stretch>
            <a:fillRect/>
          </a:stretch>
        </p:blipFill>
        <p:spPr>
          <a:xfrm>
            <a:off x="1058121" y="1461540"/>
            <a:ext cx="7027757" cy="4389869"/>
          </a:xfrm>
          <a:prstGeom prst="rect">
            <a:avLst/>
          </a:prstGeom>
        </p:spPr>
      </p:pic>
    </p:spTree>
    <p:extLst>
      <p:ext uri="{BB962C8B-B14F-4D97-AF65-F5344CB8AC3E}">
        <p14:creationId xmlns:p14="http://schemas.microsoft.com/office/powerpoint/2010/main" val="185688734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8540"/>
            <a:ext cx="8229600" cy="1143000"/>
          </a:xfrm>
          <a:effectLst>
            <a:outerShdw blurRad="50800" dist="38100" dir="8100000" algn="tr" rotWithShape="0">
              <a:schemeClr val="bg1">
                <a:alpha val="40000"/>
              </a:schemeClr>
            </a:outerShdw>
          </a:effectLst>
        </p:spPr>
        <p:txBody>
          <a:bodyPr rtlCol="0">
            <a:normAutofit/>
          </a:bodyPr>
          <a:lstStyle/>
          <a:p>
            <a:pPr eaLnBrk="1" fontAlgn="auto" hangingPunct="1">
              <a:spcAft>
                <a:spcPts val="0"/>
              </a:spcAft>
              <a:defRPr/>
            </a:pPr>
            <a:r>
              <a:rPr lang="en-US" sz="4400" b="0" dirty="0" smtClean="0">
                <a:solidFill>
                  <a:schemeClr val="bg1"/>
                </a:solidFill>
                <a:effectLst>
                  <a:outerShdw blurRad="38100" dist="38100" dir="2700000" algn="tl">
                    <a:srgbClr val="000000">
                      <a:alpha val="43137"/>
                    </a:srgbClr>
                  </a:outerShdw>
                </a:effectLst>
              </a:rPr>
              <a:t>Installation Photos</a:t>
            </a:r>
            <a:endParaRPr lang="en-US" sz="4400" b="0" dirty="0">
              <a:solidFill>
                <a:schemeClr val="bg1"/>
              </a:solidFill>
              <a:effectLst>
                <a:outerShdw blurRad="38100" dist="38100" dir="2700000" algn="tl">
                  <a:srgbClr val="000000">
                    <a:alpha val="43137"/>
                  </a:srgbClr>
                </a:outerShdw>
              </a:effectLst>
            </a:endParaRPr>
          </a:p>
        </p:txBody>
      </p:sp>
      <p:pic>
        <p:nvPicPr>
          <p:cNvPr id="3" name="Picture 2"/>
          <p:cNvPicPr>
            <a:picLocks noChangeAspect="1"/>
          </p:cNvPicPr>
          <p:nvPr/>
        </p:nvPicPr>
        <p:blipFill>
          <a:blip r:embed="rId2"/>
          <a:stretch>
            <a:fillRect/>
          </a:stretch>
        </p:blipFill>
        <p:spPr>
          <a:xfrm>
            <a:off x="1581150" y="1600200"/>
            <a:ext cx="5981700" cy="4178705"/>
          </a:xfrm>
          <a:prstGeom prst="rect">
            <a:avLst/>
          </a:prstGeom>
        </p:spPr>
      </p:pic>
    </p:spTree>
    <p:extLst>
      <p:ext uri="{BB962C8B-B14F-4D97-AF65-F5344CB8AC3E}">
        <p14:creationId xmlns:p14="http://schemas.microsoft.com/office/powerpoint/2010/main" val="377620128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8540"/>
            <a:ext cx="8229600" cy="1143000"/>
          </a:xfrm>
          <a:effectLst>
            <a:outerShdw blurRad="50800" dist="38100" dir="8100000" algn="tr" rotWithShape="0">
              <a:schemeClr val="bg1">
                <a:alpha val="40000"/>
              </a:schemeClr>
            </a:outerShdw>
          </a:effectLst>
        </p:spPr>
        <p:txBody>
          <a:bodyPr rtlCol="0">
            <a:normAutofit/>
          </a:bodyPr>
          <a:lstStyle/>
          <a:p>
            <a:pPr eaLnBrk="1" fontAlgn="auto" hangingPunct="1">
              <a:spcAft>
                <a:spcPts val="0"/>
              </a:spcAft>
              <a:defRPr/>
            </a:pPr>
            <a:r>
              <a:rPr lang="en-US" sz="4400" b="0" dirty="0" smtClean="0">
                <a:solidFill>
                  <a:schemeClr val="bg1"/>
                </a:solidFill>
                <a:effectLst>
                  <a:outerShdw blurRad="38100" dist="38100" dir="2700000" algn="tl">
                    <a:srgbClr val="000000">
                      <a:alpha val="43137"/>
                    </a:srgbClr>
                  </a:outerShdw>
                </a:effectLst>
              </a:rPr>
              <a:t>Installation Photos</a:t>
            </a:r>
            <a:endParaRPr lang="en-US" sz="4400" b="0" dirty="0">
              <a:solidFill>
                <a:schemeClr val="bg1"/>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438400" y="785235"/>
            <a:ext cx="4267200" cy="5689600"/>
          </a:xfrm>
          <a:prstGeom prst="rect">
            <a:avLst/>
          </a:prstGeom>
        </p:spPr>
      </p:pic>
    </p:spTree>
    <p:extLst>
      <p:ext uri="{BB962C8B-B14F-4D97-AF65-F5344CB8AC3E}">
        <p14:creationId xmlns:p14="http://schemas.microsoft.com/office/powerpoint/2010/main" val="42419399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8540"/>
            <a:ext cx="8229600" cy="1143000"/>
          </a:xfrm>
          <a:effectLst>
            <a:outerShdw blurRad="50800" dist="38100" dir="8100000" algn="tr" rotWithShape="0">
              <a:schemeClr val="bg1">
                <a:alpha val="40000"/>
              </a:schemeClr>
            </a:outerShdw>
          </a:effectLst>
        </p:spPr>
        <p:txBody>
          <a:bodyPr rtlCol="0">
            <a:normAutofit/>
          </a:bodyPr>
          <a:lstStyle/>
          <a:p>
            <a:pPr eaLnBrk="1" fontAlgn="auto" hangingPunct="1">
              <a:spcAft>
                <a:spcPts val="0"/>
              </a:spcAft>
              <a:defRPr/>
            </a:pPr>
            <a:r>
              <a:rPr lang="en-US" sz="4400" b="0" dirty="0" smtClean="0">
                <a:solidFill>
                  <a:schemeClr val="bg1"/>
                </a:solidFill>
                <a:effectLst>
                  <a:outerShdw blurRad="38100" dist="38100" dir="2700000" algn="tl">
                    <a:srgbClr val="000000">
                      <a:alpha val="43137"/>
                    </a:srgbClr>
                  </a:outerShdw>
                </a:effectLst>
              </a:rPr>
              <a:t>Installation Photos</a:t>
            </a:r>
            <a:endParaRPr lang="en-US" sz="4400" b="0" dirty="0">
              <a:solidFill>
                <a:schemeClr val="bg1"/>
              </a:solidFill>
              <a:effectLst>
                <a:outerShdw blurRad="38100" dist="38100" dir="2700000" algn="tl">
                  <a:srgbClr val="000000">
                    <a:alpha val="43137"/>
                  </a:srgbClr>
                </a:outerShdw>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600200"/>
            <a:ext cx="3086100" cy="4114800"/>
          </a:xfrm>
          <a:prstGeom prst="rect">
            <a:avLst/>
          </a:prstGeom>
        </p:spPr>
      </p:pic>
      <p:pic>
        <p:nvPicPr>
          <p:cNvPr id="1026" name="Picture 2" descr="image0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1600200"/>
            <a:ext cx="3391272"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362367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8540"/>
            <a:ext cx="8229600" cy="1143000"/>
          </a:xfrm>
          <a:effectLst>
            <a:outerShdw blurRad="50800" dist="38100" dir="8100000" algn="tr" rotWithShape="0">
              <a:schemeClr val="bg1">
                <a:alpha val="40000"/>
              </a:schemeClr>
            </a:outerShdw>
          </a:effectLst>
        </p:spPr>
        <p:txBody>
          <a:bodyPr rtlCol="0">
            <a:normAutofit/>
          </a:bodyPr>
          <a:lstStyle/>
          <a:p>
            <a:pPr eaLnBrk="1" fontAlgn="auto" hangingPunct="1">
              <a:spcAft>
                <a:spcPts val="0"/>
              </a:spcAft>
              <a:defRPr/>
            </a:pPr>
            <a:r>
              <a:rPr lang="en-US" sz="4400" b="0" dirty="0" smtClean="0">
                <a:solidFill>
                  <a:schemeClr val="bg1"/>
                </a:solidFill>
                <a:effectLst>
                  <a:outerShdw blurRad="38100" dist="38100" dir="2700000" algn="tl">
                    <a:srgbClr val="000000">
                      <a:alpha val="43137"/>
                    </a:srgbClr>
                  </a:outerShdw>
                </a:effectLst>
              </a:rPr>
              <a:t>Installation Photos</a:t>
            </a:r>
            <a:endParaRPr lang="en-US" sz="4400" b="0" dirty="0">
              <a:solidFill>
                <a:schemeClr val="bg1"/>
              </a:solidFill>
              <a:effectLst>
                <a:outerShdw blurRad="38100" dist="38100" dir="2700000" algn="tl">
                  <a:srgbClr val="000000">
                    <a:alpha val="43137"/>
                  </a:srgbClr>
                </a:outerShdw>
              </a:effectLs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8800" y="1600200"/>
            <a:ext cx="5410200" cy="4057650"/>
          </a:xfrm>
          <a:prstGeom prst="rect">
            <a:avLst/>
          </a:prstGeom>
        </p:spPr>
      </p:pic>
    </p:spTree>
    <p:extLst>
      <p:ext uri="{BB962C8B-B14F-4D97-AF65-F5344CB8AC3E}">
        <p14:creationId xmlns:p14="http://schemas.microsoft.com/office/powerpoint/2010/main" val="3568865567"/>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8540"/>
            <a:ext cx="8229600" cy="1143000"/>
          </a:xfrm>
          <a:effectLst>
            <a:outerShdw blurRad="50800" dist="38100" dir="8100000" algn="tr" rotWithShape="0">
              <a:schemeClr val="bg1">
                <a:alpha val="40000"/>
              </a:schemeClr>
            </a:outerShdw>
          </a:effectLst>
        </p:spPr>
        <p:txBody>
          <a:bodyPr rtlCol="0">
            <a:normAutofit/>
          </a:bodyPr>
          <a:lstStyle/>
          <a:p>
            <a:pPr eaLnBrk="1" fontAlgn="auto" hangingPunct="1">
              <a:spcAft>
                <a:spcPts val="0"/>
              </a:spcAft>
              <a:defRPr/>
            </a:pPr>
            <a:r>
              <a:rPr lang="en-US" sz="4400" b="0" dirty="0" smtClean="0">
                <a:solidFill>
                  <a:schemeClr val="bg1"/>
                </a:solidFill>
                <a:effectLst>
                  <a:outerShdw blurRad="38100" dist="38100" dir="2700000" algn="tl">
                    <a:srgbClr val="000000">
                      <a:alpha val="43137"/>
                    </a:srgbClr>
                  </a:outerShdw>
                </a:effectLst>
              </a:rPr>
              <a:t>Installation Photos</a:t>
            </a:r>
            <a:endParaRPr lang="en-US" sz="4400" b="0" dirty="0">
              <a:solidFill>
                <a:schemeClr val="bg1"/>
              </a:solidFill>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33500" y="1828800"/>
            <a:ext cx="6477000" cy="3651250"/>
          </a:xfrm>
          <a:prstGeom prst="rect">
            <a:avLst/>
          </a:prstGeom>
        </p:spPr>
      </p:pic>
    </p:spTree>
    <p:extLst>
      <p:ext uri="{BB962C8B-B14F-4D97-AF65-F5344CB8AC3E}">
        <p14:creationId xmlns:p14="http://schemas.microsoft.com/office/powerpoint/2010/main" val="420293303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6.2|1.4|2.2|9.7|20.2|13.8|8.3|23.3|7.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9231</TotalTime>
  <Words>3603</Words>
  <Application>Microsoft Office PowerPoint</Application>
  <PresentationFormat>On-screen Show (4:3)</PresentationFormat>
  <Paragraphs>415</Paragraphs>
  <Slides>102</Slides>
  <Notes>0</Notes>
  <HiddenSlides>31</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102</vt:i4>
      </vt:variant>
    </vt:vector>
  </HeadingPairs>
  <TitlesOfParts>
    <vt:vector size="115" baseType="lpstr">
      <vt:lpstr>ＭＳ Ｐゴシック</vt:lpstr>
      <vt:lpstr>Arial</vt:lpstr>
      <vt:lpstr>Arial Unicode MS</vt:lpstr>
      <vt:lpstr>Calibri</vt:lpstr>
      <vt:lpstr>Calibri Light</vt:lpstr>
      <vt:lpstr>Franklin Gothic Book</vt:lpstr>
      <vt:lpstr>Franklin Gothic Medium</vt:lpstr>
      <vt:lpstr>Times New Roman</vt:lpstr>
      <vt:lpstr>Wingdings</vt:lpstr>
      <vt:lpstr>Wingdings 3</vt:lpstr>
      <vt:lpstr>Office Theme</vt:lpstr>
      <vt:lpstr>1_Custom Design</vt:lpstr>
      <vt:lpstr>2_Office Theme</vt:lpstr>
      <vt:lpstr>PowerPoint Presentation</vt:lpstr>
      <vt:lpstr>Course Outline</vt:lpstr>
      <vt:lpstr>Course Outline</vt:lpstr>
      <vt:lpstr>           This is not the International Symbol for Surge Protection...      Perhaps it should be!</vt:lpstr>
      <vt:lpstr>Proudly Made in the USA</vt:lpstr>
      <vt:lpstr>What are Surges and Spikes?</vt:lpstr>
      <vt:lpstr>Types of Surges and Spikes</vt:lpstr>
      <vt:lpstr>What Causes Surges and Spikes?</vt:lpstr>
      <vt:lpstr>What Causes Surges and Spikes?</vt:lpstr>
      <vt:lpstr>What Causes Surges and Spikes?</vt:lpstr>
      <vt:lpstr>What Causes Surges and Spikes?</vt:lpstr>
      <vt:lpstr>Effects of Surges and Spikes</vt:lpstr>
      <vt:lpstr>An IP Video Case Study</vt:lpstr>
      <vt:lpstr>An IP Video Case Study</vt:lpstr>
      <vt:lpstr>Surge Protection UL Scopes</vt:lpstr>
      <vt:lpstr>Surge Protection UL Scopes</vt:lpstr>
      <vt:lpstr>How Surge Protection Works</vt:lpstr>
      <vt:lpstr>How Surge Protection Works</vt:lpstr>
      <vt:lpstr>Surge Protection Technology</vt:lpstr>
      <vt:lpstr>Surge Protection Technology</vt:lpstr>
      <vt:lpstr>Surge Protection Technology</vt:lpstr>
      <vt:lpstr>Surge Protection Terminology</vt:lpstr>
      <vt:lpstr>Surge Protection Applications</vt:lpstr>
      <vt:lpstr>PowerPoint Presentation</vt:lpstr>
      <vt:lpstr>PowerPoint Presentation</vt:lpstr>
      <vt:lpstr>IP Video Surge Protection</vt:lpstr>
      <vt:lpstr>DTK-MRJPOES</vt:lpstr>
      <vt:lpstr>DTK-MRJPOEX</vt:lpstr>
      <vt:lpstr>Camera End Wiring</vt:lpstr>
      <vt:lpstr>DTK-RM24POES</vt:lpstr>
      <vt:lpstr>Head End Wiring</vt:lpstr>
      <vt:lpstr>Uninterruptible Power Supplies</vt:lpstr>
      <vt:lpstr>Analog Surge Protection</vt:lpstr>
      <vt:lpstr>DTK-IBNCHD</vt:lpstr>
      <vt:lpstr>DTK-GLI</vt:lpstr>
      <vt:lpstr>Fire Alarm Systems</vt:lpstr>
      <vt:lpstr>“Fire Systems Get Burned” – A Case Study</vt:lpstr>
      <vt:lpstr>“Fire Systems Get Burned” – A Case Study</vt:lpstr>
      <vt:lpstr>Fire Alarm Surge Protection</vt:lpstr>
      <vt:lpstr>Fire Alarm Code References</vt:lpstr>
      <vt:lpstr>Parallel vs. Series</vt:lpstr>
      <vt:lpstr>DTK-120HW</vt:lpstr>
      <vt:lpstr>DTK-120HW</vt:lpstr>
      <vt:lpstr>DTK-120HW</vt:lpstr>
      <vt:lpstr>DTK-120SRD</vt:lpstr>
      <vt:lpstr>Remote Monitoring</vt:lpstr>
      <vt:lpstr>New hot swappable 120 module</vt:lpstr>
      <vt:lpstr>Multi-Stage vs. Single Stage</vt:lpstr>
      <vt:lpstr>DTK-TSS Series</vt:lpstr>
      <vt:lpstr>PowerPoint Presentation</vt:lpstr>
      <vt:lpstr>2MHLP-F vs. 2MHLP-B</vt:lpstr>
      <vt:lpstr>CAT6A Series</vt:lpstr>
      <vt:lpstr>DTK-VM12RM</vt:lpstr>
      <vt:lpstr>DTK-VM6WM</vt:lpstr>
      <vt:lpstr>VM12RM/VM6WM Modules</vt:lpstr>
      <vt:lpstr>DTK-S / DTK-SL Series</vt:lpstr>
      <vt:lpstr>“Airport” – An Access Control Case Study</vt:lpstr>
      <vt:lpstr>“Airport” – An Access Control Case Study</vt:lpstr>
      <vt:lpstr>Access Control Surge Protection</vt:lpstr>
      <vt:lpstr>Gate Access Case Study</vt:lpstr>
      <vt:lpstr>Gate Controller Surge Protection</vt:lpstr>
      <vt:lpstr>Intrusion Surge Protection</vt:lpstr>
      <vt:lpstr>DTK-1F Series</vt:lpstr>
      <vt:lpstr>Surge Protection UL Scopes</vt:lpstr>
      <vt:lpstr>AC Power Surge Protection</vt:lpstr>
      <vt:lpstr>D50-CM</vt:lpstr>
      <vt:lpstr>DTK-120/240CM+</vt:lpstr>
      <vt:lpstr>DTK-240/480CM+</vt:lpstr>
      <vt:lpstr>DTK-DL Series</vt:lpstr>
      <vt:lpstr>DTK-RMAC12</vt:lpstr>
      <vt:lpstr>DTK-7VS</vt:lpstr>
      <vt:lpstr>DTK-3VWMUSB</vt:lpstr>
      <vt:lpstr>Best Practices</vt:lpstr>
      <vt:lpstr>Installation Rule #1</vt:lpstr>
      <vt:lpstr>Example - Incorrect</vt:lpstr>
      <vt:lpstr>Example - Correct</vt:lpstr>
      <vt:lpstr>Installation Rule #2</vt:lpstr>
      <vt:lpstr>Example - Incorrect</vt:lpstr>
      <vt:lpstr>Example - Correct</vt:lpstr>
      <vt:lpstr>Installation Rule #3</vt:lpstr>
      <vt:lpstr>Example - Incorrect</vt:lpstr>
      <vt:lpstr>Example - Correct</vt:lpstr>
      <vt:lpstr>Installation Rule #4</vt:lpstr>
      <vt:lpstr>Example - Incorrect</vt:lpstr>
      <vt:lpstr>Example - Correct</vt:lpstr>
      <vt:lpstr>Installation Rule #5</vt:lpstr>
      <vt:lpstr>Example - Incorrect</vt:lpstr>
      <vt:lpstr>Example - Correct</vt:lpstr>
      <vt:lpstr>Ground Resistance</vt:lpstr>
      <vt:lpstr>Measuring Ground Resistance</vt:lpstr>
      <vt:lpstr>Grounding Reference</vt:lpstr>
      <vt:lpstr>Inspecting Surge Protection</vt:lpstr>
      <vt:lpstr>Installation Photos</vt:lpstr>
      <vt:lpstr>Installation Photos</vt:lpstr>
      <vt:lpstr>Installation Photos</vt:lpstr>
      <vt:lpstr>Installation Photos</vt:lpstr>
      <vt:lpstr>Installation Photos</vt:lpstr>
      <vt:lpstr>Installation Photos</vt:lpstr>
      <vt:lpstr>Installation Photos</vt:lpstr>
      <vt:lpstr>Installation Photos</vt:lpstr>
      <vt:lpstr>Web Portal</vt:lpstr>
      <vt:lpstr>Contact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Taylor Mavrakos</dc:creator>
  <cp:lastModifiedBy>Jorge Andino</cp:lastModifiedBy>
  <cp:revision>371</cp:revision>
  <cp:lastPrinted>2013-07-02T19:52:08Z</cp:lastPrinted>
  <dcterms:created xsi:type="dcterms:W3CDTF">2013-07-02T19:44:02Z</dcterms:created>
  <dcterms:modified xsi:type="dcterms:W3CDTF">2018-04-17T19:55:44Z</dcterms:modified>
</cp:coreProperties>
</file>